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8E8F8C-620C-411E-AEC0-D5F2B583B91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F7879F5-EF04-42ED-B7FC-5EDD27124F6C}">
      <dgm:prSet phldrT="[Text]"/>
      <dgm:spPr/>
      <dgm:t>
        <a:bodyPr/>
        <a:lstStyle/>
        <a:p>
          <a:r>
            <a:rPr lang="de-DE" dirty="0"/>
            <a:t>„Gebäudekosten vorausplanen“</a:t>
          </a:r>
        </a:p>
      </dgm:t>
    </dgm:pt>
    <dgm:pt modelId="{C34C1CD9-3C0D-42A9-8DC3-A841A73C808A}" type="parTrans" cxnId="{FD6859FA-FF80-4752-8AEA-141D9A453416}">
      <dgm:prSet/>
      <dgm:spPr/>
      <dgm:t>
        <a:bodyPr/>
        <a:lstStyle/>
        <a:p>
          <a:endParaRPr lang="de-DE"/>
        </a:p>
      </dgm:t>
    </dgm:pt>
    <dgm:pt modelId="{EB3DBA10-D31D-4C5A-957C-455542B9E721}" type="sibTrans" cxnId="{FD6859FA-FF80-4752-8AEA-141D9A453416}">
      <dgm:prSet/>
      <dgm:spPr/>
      <dgm:t>
        <a:bodyPr/>
        <a:lstStyle/>
        <a:p>
          <a:endParaRPr lang="de-DE"/>
        </a:p>
      </dgm:t>
    </dgm:pt>
    <dgm:pt modelId="{BB3C728A-B9AF-4105-A634-D8CD310B2A18}">
      <dgm:prSet phldrT="[Text]"/>
      <dgm:spPr/>
      <dgm:t>
        <a:bodyPr/>
        <a:lstStyle/>
        <a:p>
          <a:r>
            <a:rPr lang="de-DE" dirty="0"/>
            <a:t>Assistent berechnet Kostenverlauf</a:t>
          </a:r>
        </a:p>
      </dgm:t>
    </dgm:pt>
    <dgm:pt modelId="{02DE1740-4484-4FDD-9D3B-50223E218300}" type="parTrans" cxnId="{A8A492A2-0A38-4DBF-A7AD-8EAEFA66609E}">
      <dgm:prSet/>
      <dgm:spPr/>
      <dgm:t>
        <a:bodyPr/>
        <a:lstStyle/>
        <a:p>
          <a:endParaRPr lang="de-DE"/>
        </a:p>
      </dgm:t>
    </dgm:pt>
    <dgm:pt modelId="{5F25F275-14BD-45B0-843F-6C356C4D34D4}" type="sibTrans" cxnId="{A8A492A2-0A38-4DBF-A7AD-8EAEFA66609E}">
      <dgm:prSet/>
      <dgm:spPr/>
      <dgm:t>
        <a:bodyPr/>
        <a:lstStyle/>
        <a:p>
          <a:endParaRPr lang="de-DE"/>
        </a:p>
      </dgm:t>
    </dgm:pt>
    <dgm:pt modelId="{78E31FC9-F583-48B1-AE8F-77E843D4E5AC}">
      <dgm:prSet phldrT="[Text]"/>
      <dgm:spPr/>
      <dgm:t>
        <a:bodyPr/>
        <a:lstStyle/>
        <a:p>
          <a:r>
            <a:rPr lang="de-DE" dirty="0"/>
            <a:t>Datenbank</a:t>
          </a:r>
        </a:p>
      </dgm:t>
    </dgm:pt>
    <dgm:pt modelId="{A33E45D8-456C-4762-8B07-12991A0C0B18}" type="parTrans" cxnId="{7791CDFB-91CA-42E2-B217-60C5174AAAD9}">
      <dgm:prSet/>
      <dgm:spPr/>
      <dgm:t>
        <a:bodyPr/>
        <a:lstStyle/>
        <a:p>
          <a:endParaRPr lang="de-DE"/>
        </a:p>
      </dgm:t>
    </dgm:pt>
    <dgm:pt modelId="{1168F677-34FC-4AB5-A49B-D9922BDC5147}" type="sibTrans" cxnId="{7791CDFB-91CA-42E2-B217-60C5174AAAD9}">
      <dgm:prSet/>
      <dgm:spPr/>
      <dgm:t>
        <a:bodyPr/>
        <a:lstStyle/>
        <a:p>
          <a:endParaRPr lang="de-DE"/>
        </a:p>
      </dgm:t>
    </dgm:pt>
    <dgm:pt modelId="{2C3C16AE-3220-40F2-BD79-20D0669F108B}">
      <dgm:prSet phldrT="[Text]"/>
      <dgm:spPr/>
      <dgm:t>
        <a:bodyPr/>
        <a:lstStyle/>
        <a:p>
          <a:r>
            <a:rPr lang="de-DE" dirty="0"/>
            <a:t>Hält die errechneten Ergebnisse</a:t>
          </a:r>
        </a:p>
      </dgm:t>
    </dgm:pt>
    <dgm:pt modelId="{7C6002DC-65BE-4E5E-AF3A-26FFADE22D91}" type="parTrans" cxnId="{F6DB01F6-724B-433E-82BF-8AEC6576B2BC}">
      <dgm:prSet/>
      <dgm:spPr/>
      <dgm:t>
        <a:bodyPr/>
        <a:lstStyle/>
        <a:p>
          <a:endParaRPr lang="de-DE"/>
        </a:p>
      </dgm:t>
    </dgm:pt>
    <dgm:pt modelId="{35217570-7253-4D4C-85C5-1EE21ECEBA81}" type="sibTrans" cxnId="{F6DB01F6-724B-433E-82BF-8AEC6576B2BC}">
      <dgm:prSet/>
      <dgm:spPr/>
      <dgm:t>
        <a:bodyPr/>
        <a:lstStyle/>
        <a:p>
          <a:endParaRPr lang="de-DE"/>
        </a:p>
      </dgm:t>
    </dgm:pt>
    <dgm:pt modelId="{8E47C683-0672-4B6A-AE7E-F218D467DCCB}">
      <dgm:prSet phldrT="[Text]"/>
      <dgm:spPr/>
      <dgm:t>
        <a:bodyPr/>
        <a:lstStyle/>
        <a:p>
          <a:r>
            <a:rPr lang="de-DE" dirty="0"/>
            <a:t>Berichte und Auswertungen</a:t>
          </a:r>
        </a:p>
      </dgm:t>
    </dgm:pt>
    <dgm:pt modelId="{3B18AF3D-3753-495B-A56A-7D252FED4652}" type="parTrans" cxnId="{554B320D-E6C5-499C-9ADE-90AECB62864D}">
      <dgm:prSet/>
      <dgm:spPr/>
      <dgm:t>
        <a:bodyPr/>
        <a:lstStyle/>
        <a:p>
          <a:endParaRPr lang="de-DE"/>
        </a:p>
      </dgm:t>
    </dgm:pt>
    <dgm:pt modelId="{6F13BEDE-E0F0-4156-80FC-B4FB91EF71DF}" type="sibTrans" cxnId="{554B320D-E6C5-499C-9ADE-90AECB62864D}">
      <dgm:prSet/>
      <dgm:spPr/>
      <dgm:t>
        <a:bodyPr/>
        <a:lstStyle/>
        <a:p>
          <a:endParaRPr lang="de-DE"/>
        </a:p>
      </dgm:t>
    </dgm:pt>
    <dgm:pt modelId="{A797922F-8601-49AA-BA04-C2B6798AC0D5}">
      <dgm:prSet phldrT="[Text]"/>
      <dgm:spPr/>
      <dgm:t>
        <a:bodyPr/>
        <a:lstStyle/>
        <a:p>
          <a:r>
            <a:rPr lang="de-DE" dirty="0"/>
            <a:t>Datei „Gebäudekosten-Planung“ und Unterdateien je Jahr, Gebäude, Bauteil</a:t>
          </a:r>
        </a:p>
      </dgm:t>
    </dgm:pt>
    <dgm:pt modelId="{CB4AA723-2D2A-423A-9F1E-D258531D03B6}" type="parTrans" cxnId="{31EEED32-D241-463B-936A-75F477BB2BB3}">
      <dgm:prSet/>
      <dgm:spPr/>
      <dgm:t>
        <a:bodyPr/>
        <a:lstStyle/>
        <a:p>
          <a:endParaRPr lang="de-DE"/>
        </a:p>
      </dgm:t>
    </dgm:pt>
    <dgm:pt modelId="{44E2FED9-70E8-4CC5-962B-B5D28B099482}" type="sibTrans" cxnId="{31EEED32-D241-463B-936A-75F477BB2BB3}">
      <dgm:prSet/>
      <dgm:spPr/>
      <dgm:t>
        <a:bodyPr/>
        <a:lstStyle/>
        <a:p>
          <a:endParaRPr lang="de-DE"/>
        </a:p>
      </dgm:t>
    </dgm:pt>
    <dgm:pt modelId="{2A65CEE3-F873-4BEC-BA00-4001C64AB191}">
      <dgm:prSet/>
      <dgm:spPr/>
      <dgm:t>
        <a:bodyPr/>
        <a:lstStyle/>
        <a:p>
          <a:r>
            <a:rPr lang="de-DE" dirty="0"/>
            <a:t>Bericht „Gebäudekosten-Planung“ für grafische und numerische Präsentation</a:t>
          </a:r>
        </a:p>
      </dgm:t>
    </dgm:pt>
    <dgm:pt modelId="{4EED5D53-A5F5-44DC-9503-E5C1934AACF0}" type="parTrans" cxnId="{01ACD3A9-C8BF-4830-AFB4-571A0BB530B7}">
      <dgm:prSet/>
      <dgm:spPr/>
      <dgm:t>
        <a:bodyPr/>
        <a:lstStyle/>
        <a:p>
          <a:endParaRPr lang="de-DE"/>
        </a:p>
      </dgm:t>
    </dgm:pt>
    <dgm:pt modelId="{F4F13F85-BF10-464F-9F52-A23BDC6560A4}" type="sibTrans" cxnId="{01ACD3A9-C8BF-4830-AFB4-571A0BB530B7}">
      <dgm:prSet/>
      <dgm:spPr/>
      <dgm:t>
        <a:bodyPr/>
        <a:lstStyle/>
        <a:p>
          <a:endParaRPr lang="de-DE"/>
        </a:p>
      </dgm:t>
    </dgm:pt>
    <dgm:pt modelId="{F6002AEF-2C38-4790-BFB4-E399672DC60B}">
      <dgm:prSet/>
      <dgm:spPr/>
      <dgm:t>
        <a:bodyPr/>
        <a:lstStyle/>
        <a:p>
          <a:r>
            <a:rPr lang="de-DE" dirty="0"/>
            <a:t>Ad-hoc-Abfragen für beliebige weitere Auswertungen</a:t>
          </a:r>
        </a:p>
      </dgm:t>
    </dgm:pt>
    <dgm:pt modelId="{1C90C723-A559-4A58-9BB6-4EFF08408FC6}" type="parTrans" cxnId="{8D259B13-32E6-488A-9842-BA3F01134342}">
      <dgm:prSet/>
      <dgm:spPr/>
      <dgm:t>
        <a:bodyPr/>
        <a:lstStyle/>
        <a:p>
          <a:endParaRPr lang="de-DE"/>
        </a:p>
      </dgm:t>
    </dgm:pt>
    <dgm:pt modelId="{48476E6D-74CC-4D11-94A1-182E75F4D3C8}" type="sibTrans" cxnId="{8D259B13-32E6-488A-9842-BA3F01134342}">
      <dgm:prSet/>
      <dgm:spPr/>
      <dgm:t>
        <a:bodyPr/>
        <a:lstStyle/>
        <a:p>
          <a:endParaRPr lang="de-DE"/>
        </a:p>
      </dgm:t>
    </dgm:pt>
    <dgm:pt modelId="{A19CCA99-3538-4FB3-9BA6-ADFEB05263A6}">
      <dgm:prSet phldrT="[Text]"/>
      <dgm:spPr/>
      <dgm:t>
        <a:bodyPr/>
        <a:lstStyle/>
        <a:p>
          <a:r>
            <a:rPr lang="de-DE" dirty="0"/>
            <a:t>Verteilt Maßnahmen für gleichmäßigere Kostenverteilung</a:t>
          </a:r>
        </a:p>
      </dgm:t>
    </dgm:pt>
    <dgm:pt modelId="{CB9BE99A-6E72-43E2-BBDF-0BA994958B57}" type="parTrans" cxnId="{6676B381-9469-42BA-A31D-DE023E9358E0}">
      <dgm:prSet/>
      <dgm:spPr/>
      <dgm:t>
        <a:bodyPr/>
        <a:lstStyle/>
        <a:p>
          <a:endParaRPr lang="de-DE"/>
        </a:p>
      </dgm:t>
    </dgm:pt>
    <dgm:pt modelId="{76C775E4-6DED-4D6E-8108-1D626E351DD1}" type="sibTrans" cxnId="{6676B381-9469-42BA-A31D-DE023E9358E0}">
      <dgm:prSet/>
      <dgm:spPr/>
      <dgm:t>
        <a:bodyPr/>
        <a:lstStyle/>
        <a:p>
          <a:endParaRPr lang="de-DE"/>
        </a:p>
      </dgm:t>
    </dgm:pt>
    <dgm:pt modelId="{39BD68C8-7FDC-456B-BE5C-4ECE0FDFE181}">
      <dgm:prSet phldrT="[Text]"/>
      <dgm:spPr/>
      <dgm:t>
        <a:bodyPr/>
        <a:lstStyle/>
        <a:p>
          <a:r>
            <a:rPr lang="de-DE" dirty="0"/>
            <a:t>Schreibt alle Ergebnisse in die Datenbank</a:t>
          </a:r>
        </a:p>
      </dgm:t>
    </dgm:pt>
    <dgm:pt modelId="{1FBDA219-E106-401C-AA57-09AEB618A641}" type="parTrans" cxnId="{4CAD8895-9A44-4730-B36E-7B7083740765}">
      <dgm:prSet/>
      <dgm:spPr/>
      <dgm:t>
        <a:bodyPr/>
        <a:lstStyle/>
        <a:p>
          <a:endParaRPr lang="de-DE"/>
        </a:p>
      </dgm:t>
    </dgm:pt>
    <dgm:pt modelId="{B91B4322-C212-43EC-B8E3-9D416DB10B38}" type="sibTrans" cxnId="{4CAD8895-9A44-4730-B36E-7B7083740765}">
      <dgm:prSet/>
      <dgm:spPr/>
      <dgm:t>
        <a:bodyPr/>
        <a:lstStyle/>
        <a:p>
          <a:endParaRPr lang="de-DE"/>
        </a:p>
      </dgm:t>
    </dgm:pt>
    <dgm:pt modelId="{55B77528-ACAD-448A-9DA4-48220F87105E}" type="pres">
      <dgm:prSet presAssocID="{168E8F8C-620C-411E-AEC0-D5F2B583B915}" presName="linearFlow" presStyleCnt="0">
        <dgm:presLayoutVars>
          <dgm:dir/>
          <dgm:animLvl val="lvl"/>
          <dgm:resizeHandles val="exact"/>
        </dgm:presLayoutVars>
      </dgm:prSet>
      <dgm:spPr/>
    </dgm:pt>
    <dgm:pt modelId="{42C495C6-75F1-4143-BE11-C2750718176C}" type="pres">
      <dgm:prSet presAssocID="{BF7879F5-EF04-42ED-B7FC-5EDD27124F6C}" presName="composite" presStyleCnt="0"/>
      <dgm:spPr/>
    </dgm:pt>
    <dgm:pt modelId="{17559844-FD79-42D9-BC20-0EE88259D6CD}" type="pres">
      <dgm:prSet presAssocID="{BF7879F5-EF04-42ED-B7FC-5EDD27124F6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E342463-62DE-4028-9BD0-0426C950C851}" type="pres">
      <dgm:prSet presAssocID="{BF7879F5-EF04-42ED-B7FC-5EDD27124F6C}" presName="parSh" presStyleLbl="node1" presStyleIdx="0" presStyleCnt="3"/>
      <dgm:spPr/>
    </dgm:pt>
    <dgm:pt modelId="{49391320-70FC-47B3-8D92-C7033954F922}" type="pres">
      <dgm:prSet presAssocID="{BF7879F5-EF04-42ED-B7FC-5EDD27124F6C}" presName="desTx" presStyleLbl="fgAcc1" presStyleIdx="0" presStyleCnt="3">
        <dgm:presLayoutVars>
          <dgm:bulletEnabled val="1"/>
        </dgm:presLayoutVars>
      </dgm:prSet>
      <dgm:spPr/>
    </dgm:pt>
    <dgm:pt modelId="{E2523ACE-6517-4F17-A5CC-91CCE3D25902}" type="pres">
      <dgm:prSet presAssocID="{EB3DBA10-D31D-4C5A-957C-455542B9E721}" presName="sibTrans" presStyleLbl="sibTrans2D1" presStyleIdx="0" presStyleCnt="2"/>
      <dgm:spPr/>
    </dgm:pt>
    <dgm:pt modelId="{C0AC8B8E-95DF-4415-A450-CDE701993161}" type="pres">
      <dgm:prSet presAssocID="{EB3DBA10-D31D-4C5A-957C-455542B9E721}" presName="connTx" presStyleLbl="sibTrans2D1" presStyleIdx="0" presStyleCnt="2"/>
      <dgm:spPr/>
    </dgm:pt>
    <dgm:pt modelId="{70257ABF-3D2E-46DE-8F61-EACEE7D7CA0C}" type="pres">
      <dgm:prSet presAssocID="{78E31FC9-F583-48B1-AE8F-77E843D4E5AC}" presName="composite" presStyleCnt="0"/>
      <dgm:spPr/>
    </dgm:pt>
    <dgm:pt modelId="{B071933C-7F56-4FA0-84C9-322C6F438C02}" type="pres">
      <dgm:prSet presAssocID="{78E31FC9-F583-48B1-AE8F-77E843D4E5AC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E376104-6F27-4B97-8EB2-A3128B2B3B3B}" type="pres">
      <dgm:prSet presAssocID="{78E31FC9-F583-48B1-AE8F-77E843D4E5AC}" presName="parSh" presStyleLbl="node1" presStyleIdx="1" presStyleCnt="3"/>
      <dgm:spPr/>
    </dgm:pt>
    <dgm:pt modelId="{780A06AB-4DFF-4698-A3D3-02467496A7C0}" type="pres">
      <dgm:prSet presAssocID="{78E31FC9-F583-48B1-AE8F-77E843D4E5AC}" presName="desTx" presStyleLbl="fgAcc1" presStyleIdx="1" presStyleCnt="3">
        <dgm:presLayoutVars>
          <dgm:bulletEnabled val="1"/>
        </dgm:presLayoutVars>
      </dgm:prSet>
      <dgm:spPr/>
    </dgm:pt>
    <dgm:pt modelId="{A8C071A7-F874-4F22-B0CB-8D19E666ABE3}" type="pres">
      <dgm:prSet presAssocID="{1168F677-34FC-4AB5-A49B-D9922BDC5147}" presName="sibTrans" presStyleLbl="sibTrans2D1" presStyleIdx="1" presStyleCnt="2"/>
      <dgm:spPr/>
    </dgm:pt>
    <dgm:pt modelId="{0573624D-6F5B-4574-BEA4-4A83F4D3963D}" type="pres">
      <dgm:prSet presAssocID="{1168F677-34FC-4AB5-A49B-D9922BDC5147}" presName="connTx" presStyleLbl="sibTrans2D1" presStyleIdx="1" presStyleCnt="2"/>
      <dgm:spPr/>
    </dgm:pt>
    <dgm:pt modelId="{1EC2C168-5B7C-45B4-9479-FB6DCCFD4D61}" type="pres">
      <dgm:prSet presAssocID="{8E47C683-0672-4B6A-AE7E-F218D467DCCB}" presName="composite" presStyleCnt="0"/>
      <dgm:spPr/>
    </dgm:pt>
    <dgm:pt modelId="{B9BF85C9-99EC-4071-BA9F-9292E7E95578}" type="pres">
      <dgm:prSet presAssocID="{8E47C683-0672-4B6A-AE7E-F218D467DCCB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2A83F94-DFEA-4B62-98CF-0AA2A0ABBDC9}" type="pres">
      <dgm:prSet presAssocID="{8E47C683-0672-4B6A-AE7E-F218D467DCCB}" presName="parSh" presStyleLbl="node1" presStyleIdx="2" presStyleCnt="3"/>
      <dgm:spPr/>
    </dgm:pt>
    <dgm:pt modelId="{FE748484-2A3D-4C22-8A41-42CC79B3A286}" type="pres">
      <dgm:prSet presAssocID="{8E47C683-0672-4B6A-AE7E-F218D467DCCB}" presName="desTx" presStyleLbl="fgAcc1" presStyleIdx="2" presStyleCnt="3">
        <dgm:presLayoutVars>
          <dgm:bulletEnabled val="1"/>
        </dgm:presLayoutVars>
      </dgm:prSet>
      <dgm:spPr/>
    </dgm:pt>
  </dgm:ptLst>
  <dgm:cxnLst>
    <dgm:cxn modelId="{E608CC02-7943-4680-8423-DA869E0208A2}" type="presOf" srcId="{EB3DBA10-D31D-4C5A-957C-455542B9E721}" destId="{E2523ACE-6517-4F17-A5CC-91CCE3D25902}" srcOrd="0" destOrd="0" presId="urn:microsoft.com/office/officeart/2005/8/layout/process3"/>
    <dgm:cxn modelId="{9FC12105-60D7-4801-B3A1-C7FC78748BB8}" type="presOf" srcId="{A19CCA99-3538-4FB3-9BA6-ADFEB05263A6}" destId="{49391320-70FC-47B3-8D92-C7033954F922}" srcOrd="0" destOrd="1" presId="urn:microsoft.com/office/officeart/2005/8/layout/process3"/>
    <dgm:cxn modelId="{554B320D-E6C5-499C-9ADE-90AECB62864D}" srcId="{168E8F8C-620C-411E-AEC0-D5F2B583B915}" destId="{8E47C683-0672-4B6A-AE7E-F218D467DCCB}" srcOrd="2" destOrd="0" parTransId="{3B18AF3D-3753-495B-A56A-7D252FED4652}" sibTransId="{6F13BEDE-E0F0-4156-80FC-B4FB91EF71DF}"/>
    <dgm:cxn modelId="{8D259B13-32E6-488A-9842-BA3F01134342}" srcId="{8E47C683-0672-4B6A-AE7E-F218D467DCCB}" destId="{F6002AEF-2C38-4790-BFB4-E399672DC60B}" srcOrd="1" destOrd="0" parTransId="{1C90C723-A559-4A58-9BB6-4EFF08408FC6}" sibTransId="{48476E6D-74CC-4D11-94A1-182E75F4D3C8}"/>
    <dgm:cxn modelId="{E15D792F-45D3-48DE-95E9-362D6323F929}" type="presOf" srcId="{A797922F-8601-49AA-BA04-C2B6798AC0D5}" destId="{780A06AB-4DFF-4698-A3D3-02467496A7C0}" srcOrd="0" destOrd="1" presId="urn:microsoft.com/office/officeart/2005/8/layout/process3"/>
    <dgm:cxn modelId="{06BE922F-A853-45C0-BAD0-3EC1382B293E}" type="presOf" srcId="{2A65CEE3-F873-4BEC-BA00-4001C64AB191}" destId="{FE748484-2A3D-4C22-8A41-42CC79B3A286}" srcOrd="0" destOrd="0" presId="urn:microsoft.com/office/officeart/2005/8/layout/process3"/>
    <dgm:cxn modelId="{31EEED32-D241-463B-936A-75F477BB2BB3}" srcId="{78E31FC9-F583-48B1-AE8F-77E843D4E5AC}" destId="{A797922F-8601-49AA-BA04-C2B6798AC0D5}" srcOrd="1" destOrd="0" parTransId="{CB4AA723-2D2A-423A-9F1E-D258531D03B6}" sibTransId="{44E2FED9-70E8-4CC5-962B-B5D28B099482}"/>
    <dgm:cxn modelId="{E68D8638-0092-41D8-A1F1-5207B557512C}" type="presOf" srcId="{78E31FC9-F583-48B1-AE8F-77E843D4E5AC}" destId="{B071933C-7F56-4FA0-84C9-322C6F438C02}" srcOrd="0" destOrd="0" presId="urn:microsoft.com/office/officeart/2005/8/layout/process3"/>
    <dgm:cxn modelId="{FD28F43A-BF1D-4BC5-8D89-5BA91BE81063}" type="presOf" srcId="{1168F677-34FC-4AB5-A49B-D9922BDC5147}" destId="{0573624D-6F5B-4574-BEA4-4A83F4D3963D}" srcOrd="1" destOrd="0" presId="urn:microsoft.com/office/officeart/2005/8/layout/process3"/>
    <dgm:cxn modelId="{9CA94D3C-B47D-4D75-BAFB-B765F0A8491B}" type="presOf" srcId="{BF7879F5-EF04-42ED-B7FC-5EDD27124F6C}" destId="{4E342463-62DE-4028-9BD0-0426C950C851}" srcOrd="1" destOrd="0" presId="urn:microsoft.com/office/officeart/2005/8/layout/process3"/>
    <dgm:cxn modelId="{12817160-5DE3-479A-BB3F-94B7DC183C3E}" type="presOf" srcId="{168E8F8C-620C-411E-AEC0-D5F2B583B915}" destId="{55B77528-ACAD-448A-9DA4-48220F87105E}" srcOrd="0" destOrd="0" presId="urn:microsoft.com/office/officeart/2005/8/layout/process3"/>
    <dgm:cxn modelId="{B6FB1751-3F5F-4296-AE9F-1BD8475EA50F}" type="presOf" srcId="{EB3DBA10-D31D-4C5A-957C-455542B9E721}" destId="{C0AC8B8E-95DF-4415-A450-CDE701993161}" srcOrd="1" destOrd="0" presId="urn:microsoft.com/office/officeart/2005/8/layout/process3"/>
    <dgm:cxn modelId="{B2F8EE57-6363-4438-A1F7-589AADE4E5E6}" type="presOf" srcId="{8E47C683-0672-4B6A-AE7E-F218D467DCCB}" destId="{A2A83F94-DFEA-4B62-98CF-0AA2A0ABBDC9}" srcOrd="1" destOrd="0" presId="urn:microsoft.com/office/officeart/2005/8/layout/process3"/>
    <dgm:cxn modelId="{2B8C6759-F1BD-4E24-A25E-7520B0E4BF73}" type="presOf" srcId="{78E31FC9-F583-48B1-AE8F-77E843D4E5AC}" destId="{FE376104-6F27-4B97-8EB2-A3128B2B3B3B}" srcOrd="1" destOrd="0" presId="urn:microsoft.com/office/officeart/2005/8/layout/process3"/>
    <dgm:cxn modelId="{6676B381-9469-42BA-A31D-DE023E9358E0}" srcId="{BF7879F5-EF04-42ED-B7FC-5EDD27124F6C}" destId="{A19CCA99-3538-4FB3-9BA6-ADFEB05263A6}" srcOrd="1" destOrd="0" parTransId="{CB9BE99A-6E72-43E2-BBDF-0BA994958B57}" sibTransId="{76C775E4-6DED-4D6E-8108-1D626E351DD1}"/>
    <dgm:cxn modelId="{CB164984-7B91-4C73-A9DF-3CA661D64DCE}" type="presOf" srcId="{BB3C728A-B9AF-4105-A634-D8CD310B2A18}" destId="{49391320-70FC-47B3-8D92-C7033954F922}" srcOrd="0" destOrd="0" presId="urn:microsoft.com/office/officeart/2005/8/layout/process3"/>
    <dgm:cxn modelId="{4CAD8895-9A44-4730-B36E-7B7083740765}" srcId="{BF7879F5-EF04-42ED-B7FC-5EDD27124F6C}" destId="{39BD68C8-7FDC-456B-BE5C-4ECE0FDFE181}" srcOrd="2" destOrd="0" parTransId="{1FBDA219-E106-401C-AA57-09AEB618A641}" sibTransId="{B91B4322-C212-43EC-B8E3-9D416DB10B38}"/>
    <dgm:cxn modelId="{1A79239D-5047-4ADF-ABE5-BF4193B19B4C}" type="presOf" srcId="{F6002AEF-2C38-4790-BFB4-E399672DC60B}" destId="{FE748484-2A3D-4C22-8A41-42CC79B3A286}" srcOrd="0" destOrd="1" presId="urn:microsoft.com/office/officeart/2005/8/layout/process3"/>
    <dgm:cxn modelId="{A8A492A2-0A38-4DBF-A7AD-8EAEFA66609E}" srcId="{BF7879F5-EF04-42ED-B7FC-5EDD27124F6C}" destId="{BB3C728A-B9AF-4105-A634-D8CD310B2A18}" srcOrd="0" destOrd="0" parTransId="{02DE1740-4484-4FDD-9D3B-50223E218300}" sibTransId="{5F25F275-14BD-45B0-843F-6C356C4D34D4}"/>
    <dgm:cxn modelId="{01ACD3A9-C8BF-4830-AFB4-571A0BB530B7}" srcId="{8E47C683-0672-4B6A-AE7E-F218D467DCCB}" destId="{2A65CEE3-F873-4BEC-BA00-4001C64AB191}" srcOrd="0" destOrd="0" parTransId="{4EED5D53-A5F5-44DC-9503-E5C1934AACF0}" sibTransId="{F4F13F85-BF10-464F-9F52-A23BDC6560A4}"/>
    <dgm:cxn modelId="{47154FAA-4A1F-44DE-904C-146B80607F96}" type="presOf" srcId="{2C3C16AE-3220-40F2-BD79-20D0669F108B}" destId="{780A06AB-4DFF-4698-A3D3-02467496A7C0}" srcOrd="0" destOrd="0" presId="urn:microsoft.com/office/officeart/2005/8/layout/process3"/>
    <dgm:cxn modelId="{FD7AB5B8-D9F1-4124-803D-82AC8E1590AF}" type="presOf" srcId="{1168F677-34FC-4AB5-A49B-D9922BDC5147}" destId="{A8C071A7-F874-4F22-B0CB-8D19E666ABE3}" srcOrd="0" destOrd="0" presId="urn:microsoft.com/office/officeart/2005/8/layout/process3"/>
    <dgm:cxn modelId="{0D0B36B9-5F31-41A0-9E70-031CDD08121C}" type="presOf" srcId="{8E47C683-0672-4B6A-AE7E-F218D467DCCB}" destId="{B9BF85C9-99EC-4071-BA9F-9292E7E95578}" srcOrd="0" destOrd="0" presId="urn:microsoft.com/office/officeart/2005/8/layout/process3"/>
    <dgm:cxn modelId="{1F0F0CC1-8D9E-43C4-8A75-88B1334E1787}" type="presOf" srcId="{39BD68C8-7FDC-456B-BE5C-4ECE0FDFE181}" destId="{49391320-70FC-47B3-8D92-C7033954F922}" srcOrd="0" destOrd="2" presId="urn:microsoft.com/office/officeart/2005/8/layout/process3"/>
    <dgm:cxn modelId="{91B3C8D8-0CF4-4001-BE86-7CA4F8B66DA4}" type="presOf" srcId="{BF7879F5-EF04-42ED-B7FC-5EDD27124F6C}" destId="{17559844-FD79-42D9-BC20-0EE88259D6CD}" srcOrd="0" destOrd="0" presId="urn:microsoft.com/office/officeart/2005/8/layout/process3"/>
    <dgm:cxn modelId="{F6DB01F6-724B-433E-82BF-8AEC6576B2BC}" srcId="{78E31FC9-F583-48B1-AE8F-77E843D4E5AC}" destId="{2C3C16AE-3220-40F2-BD79-20D0669F108B}" srcOrd="0" destOrd="0" parTransId="{7C6002DC-65BE-4E5E-AF3A-26FFADE22D91}" sibTransId="{35217570-7253-4D4C-85C5-1EE21ECEBA81}"/>
    <dgm:cxn modelId="{FD6859FA-FF80-4752-8AEA-141D9A453416}" srcId="{168E8F8C-620C-411E-AEC0-D5F2B583B915}" destId="{BF7879F5-EF04-42ED-B7FC-5EDD27124F6C}" srcOrd="0" destOrd="0" parTransId="{C34C1CD9-3C0D-42A9-8DC3-A841A73C808A}" sibTransId="{EB3DBA10-D31D-4C5A-957C-455542B9E721}"/>
    <dgm:cxn modelId="{7791CDFB-91CA-42E2-B217-60C5174AAAD9}" srcId="{168E8F8C-620C-411E-AEC0-D5F2B583B915}" destId="{78E31FC9-F583-48B1-AE8F-77E843D4E5AC}" srcOrd="1" destOrd="0" parTransId="{A33E45D8-456C-4762-8B07-12991A0C0B18}" sibTransId="{1168F677-34FC-4AB5-A49B-D9922BDC5147}"/>
    <dgm:cxn modelId="{D0CDA8FD-718B-4FC5-9F87-4F253F6DC001}" type="presParOf" srcId="{55B77528-ACAD-448A-9DA4-48220F87105E}" destId="{42C495C6-75F1-4143-BE11-C2750718176C}" srcOrd="0" destOrd="0" presId="urn:microsoft.com/office/officeart/2005/8/layout/process3"/>
    <dgm:cxn modelId="{69BA57C4-955E-406E-9180-7AC9B97F343C}" type="presParOf" srcId="{42C495C6-75F1-4143-BE11-C2750718176C}" destId="{17559844-FD79-42D9-BC20-0EE88259D6CD}" srcOrd="0" destOrd="0" presId="urn:microsoft.com/office/officeart/2005/8/layout/process3"/>
    <dgm:cxn modelId="{25C65AA6-F829-4D33-9980-2A0A52D2FE96}" type="presParOf" srcId="{42C495C6-75F1-4143-BE11-C2750718176C}" destId="{4E342463-62DE-4028-9BD0-0426C950C851}" srcOrd="1" destOrd="0" presId="urn:microsoft.com/office/officeart/2005/8/layout/process3"/>
    <dgm:cxn modelId="{20827F87-2C02-417C-8411-D2410D19FD12}" type="presParOf" srcId="{42C495C6-75F1-4143-BE11-C2750718176C}" destId="{49391320-70FC-47B3-8D92-C7033954F922}" srcOrd="2" destOrd="0" presId="urn:microsoft.com/office/officeart/2005/8/layout/process3"/>
    <dgm:cxn modelId="{113C2CB3-E174-4A9E-B0A2-8E003C1E81A1}" type="presParOf" srcId="{55B77528-ACAD-448A-9DA4-48220F87105E}" destId="{E2523ACE-6517-4F17-A5CC-91CCE3D25902}" srcOrd="1" destOrd="0" presId="urn:microsoft.com/office/officeart/2005/8/layout/process3"/>
    <dgm:cxn modelId="{ED16EFA1-C24B-47B8-8942-940D117583DF}" type="presParOf" srcId="{E2523ACE-6517-4F17-A5CC-91CCE3D25902}" destId="{C0AC8B8E-95DF-4415-A450-CDE701993161}" srcOrd="0" destOrd="0" presId="urn:microsoft.com/office/officeart/2005/8/layout/process3"/>
    <dgm:cxn modelId="{C8C4764E-36A1-4B61-B7CF-35A309EED94A}" type="presParOf" srcId="{55B77528-ACAD-448A-9DA4-48220F87105E}" destId="{70257ABF-3D2E-46DE-8F61-EACEE7D7CA0C}" srcOrd="2" destOrd="0" presId="urn:microsoft.com/office/officeart/2005/8/layout/process3"/>
    <dgm:cxn modelId="{EFEECA20-913D-41FC-B50E-746597EE6840}" type="presParOf" srcId="{70257ABF-3D2E-46DE-8F61-EACEE7D7CA0C}" destId="{B071933C-7F56-4FA0-84C9-322C6F438C02}" srcOrd="0" destOrd="0" presId="urn:microsoft.com/office/officeart/2005/8/layout/process3"/>
    <dgm:cxn modelId="{3B92ED69-CAD4-41AE-8412-DC3847DFAD47}" type="presParOf" srcId="{70257ABF-3D2E-46DE-8F61-EACEE7D7CA0C}" destId="{FE376104-6F27-4B97-8EB2-A3128B2B3B3B}" srcOrd="1" destOrd="0" presId="urn:microsoft.com/office/officeart/2005/8/layout/process3"/>
    <dgm:cxn modelId="{E1D2517E-8CC5-43F5-867B-A2B841DA566A}" type="presParOf" srcId="{70257ABF-3D2E-46DE-8F61-EACEE7D7CA0C}" destId="{780A06AB-4DFF-4698-A3D3-02467496A7C0}" srcOrd="2" destOrd="0" presId="urn:microsoft.com/office/officeart/2005/8/layout/process3"/>
    <dgm:cxn modelId="{42E0AEBB-A656-4A72-9B85-B861599C9E6B}" type="presParOf" srcId="{55B77528-ACAD-448A-9DA4-48220F87105E}" destId="{A8C071A7-F874-4F22-B0CB-8D19E666ABE3}" srcOrd="3" destOrd="0" presId="urn:microsoft.com/office/officeart/2005/8/layout/process3"/>
    <dgm:cxn modelId="{BA6D11B4-592D-42DE-A0B9-169993EDCACA}" type="presParOf" srcId="{A8C071A7-F874-4F22-B0CB-8D19E666ABE3}" destId="{0573624D-6F5B-4574-BEA4-4A83F4D3963D}" srcOrd="0" destOrd="0" presId="urn:microsoft.com/office/officeart/2005/8/layout/process3"/>
    <dgm:cxn modelId="{3658B941-0B33-4925-9B1C-32D31A4BE858}" type="presParOf" srcId="{55B77528-ACAD-448A-9DA4-48220F87105E}" destId="{1EC2C168-5B7C-45B4-9479-FB6DCCFD4D61}" srcOrd="4" destOrd="0" presId="urn:microsoft.com/office/officeart/2005/8/layout/process3"/>
    <dgm:cxn modelId="{57D4AA7D-27E5-4D6B-9F7D-601383AA454D}" type="presParOf" srcId="{1EC2C168-5B7C-45B4-9479-FB6DCCFD4D61}" destId="{B9BF85C9-99EC-4071-BA9F-9292E7E95578}" srcOrd="0" destOrd="0" presId="urn:microsoft.com/office/officeart/2005/8/layout/process3"/>
    <dgm:cxn modelId="{7769FC6C-85AC-4F12-A57E-745FF66D3F8E}" type="presParOf" srcId="{1EC2C168-5B7C-45B4-9479-FB6DCCFD4D61}" destId="{A2A83F94-DFEA-4B62-98CF-0AA2A0ABBDC9}" srcOrd="1" destOrd="0" presId="urn:microsoft.com/office/officeart/2005/8/layout/process3"/>
    <dgm:cxn modelId="{BECA1478-5C72-4ADA-A78A-0F71C50D6CC8}" type="presParOf" srcId="{1EC2C168-5B7C-45B4-9479-FB6DCCFD4D61}" destId="{FE748484-2A3D-4C22-8A41-42CC79B3A28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8D5FCE-01DE-4E88-B850-8B91152A6D4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65DB379-A384-41E2-9422-FFB4C3606558}">
      <dgm:prSet phldrT="[Text]"/>
      <dgm:spPr/>
      <dgm:t>
        <a:bodyPr/>
        <a:lstStyle/>
        <a:p>
          <a:r>
            <a:rPr lang="de-DE" dirty="0"/>
            <a:t>Gebäudekosten-Planungsjahr</a:t>
          </a:r>
        </a:p>
      </dgm:t>
    </dgm:pt>
    <dgm:pt modelId="{78944A09-9D9B-49D9-B2DD-0D28DC1F6E56}" type="parTrans" cxnId="{307B4FFB-05E2-436D-9391-327E02B3BBE2}">
      <dgm:prSet/>
      <dgm:spPr/>
      <dgm:t>
        <a:bodyPr/>
        <a:lstStyle/>
        <a:p>
          <a:endParaRPr lang="de-DE"/>
        </a:p>
      </dgm:t>
    </dgm:pt>
    <dgm:pt modelId="{C8682736-266C-42A6-AFC8-095289C168DF}" type="sibTrans" cxnId="{307B4FFB-05E2-436D-9391-327E02B3BBE2}">
      <dgm:prSet/>
      <dgm:spPr/>
      <dgm:t>
        <a:bodyPr/>
        <a:lstStyle/>
        <a:p>
          <a:endParaRPr lang="de-DE"/>
        </a:p>
      </dgm:t>
    </dgm:pt>
    <dgm:pt modelId="{5AB32ADA-76D0-463A-9564-B17D9A021138}">
      <dgm:prSet phldrT="[Text]"/>
      <dgm:spPr/>
      <dgm:t>
        <a:bodyPr/>
        <a:lstStyle/>
        <a:p>
          <a:r>
            <a:rPr lang="de-DE" dirty="0"/>
            <a:t>1 Datensatz je Jahr, in dem Kosten anfielen</a:t>
          </a:r>
        </a:p>
      </dgm:t>
    </dgm:pt>
    <dgm:pt modelId="{46C1377A-DE36-4D46-994A-78DF3FF81323}" type="parTrans" cxnId="{17E34605-4476-4C91-9034-95D77AD0C403}">
      <dgm:prSet/>
      <dgm:spPr/>
      <dgm:t>
        <a:bodyPr/>
        <a:lstStyle/>
        <a:p>
          <a:endParaRPr lang="de-DE"/>
        </a:p>
      </dgm:t>
    </dgm:pt>
    <dgm:pt modelId="{7713DA9D-1B99-4AED-AA6C-DC908E8BC035}" type="sibTrans" cxnId="{17E34605-4476-4C91-9034-95D77AD0C403}">
      <dgm:prSet/>
      <dgm:spPr/>
      <dgm:t>
        <a:bodyPr/>
        <a:lstStyle/>
        <a:p>
          <a:endParaRPr lang="de-DE"/>
        </a:p>
      </dgm:t>
    </dgm:pt>
    <dgm:pt modelId="{FEF5D055-C368-4714-A188-EBA266D02423}">
      <dgm:prSet phldrT="[Text]"/>
      <dgm:spPr/>
      <dgm:t>
        <a:bodyPr/>
        <a:lstStyle/>
        <a:p>
          <a:r>
            <a:rPr lang="de-DE" dirty="0"/>
            <a:t>Gebäudesanierung</a:t>
          </a:r>
        </a:p>
      </dgm:t>
    </dgm:pt>
    <dgm:pt modelId="{76A80BCB-A70F-497D-AA0F-295211C27A58}" type="parTrans" cxnId="{1BD16FC7-E0C7-4166-BF2C-7E51ED6F22FA}">
      <dgm:prSet/>
      <dgm:spPr/>
      <dgm:t>
        <a:bodyPr/>
        <a:lstStyle/>
        <a:p>
          <a:endParaRPr lang="de-DE"/>
        </a:p>
      </dgm:t>
    </dgm:pt>
    <dgm:pt modelId="{0DA11EA0-5595-40CA-866C-9F90FCE0BD75}" type="sibTrans" cxnId="{1BD16FC7-E0C7-4166-BF2C-7E51ED6F22FA}">
      <dgm:prSet/>
      <dgm:spPr/>
      <dgm:t>
        <a:bodyPr/>
        <a:lstStyle/>
        <a:p>
          <a:endParaRPr lang="de-DE"/>
        </a:p>
      </dgm:t>
    </dgm:pt>
    <dgm:pt modelId="{8DF73D24-6226-4ABE-A307-7B52EE6F96AD}">
      <dgm:prSet phldrT="[Text]"/>
      <dgm:spPr/>
      <dgm:t>
        <a:bodyPr/>
        <a:lstStyle/>
        <a:p>
          <a:r>
            <a:rPr lang="de-DE" dirty="0"/>
            <a:t>1 Datensatz je betroffenem Gebäude in diesem Jahr</a:t>
          </a:r>
        </a:p>
      </dgm:t>
    </dgm:pt>
    <dgm:pt modelId="{2F09AB1C-7EA7-45A0-A35B-047EA680E7DC}" type="parTrans" cxnId="{8BC1FDC3-A1B8-4495-8DC5-77F336034FC4}">
      <dgm:prSet/>
      <dgm:spPr/>
      <dgm:t>
        <a:bodyPr/>
        <a:lstStyle/>
        <a:p>
          <a:endParaRPr lang="de-DE"/>
        </a:p>
      </dgm:t>
    </dgm:pt>
    <dgm:pt modelId="{B58A2277-222E-45B7-BC03-BABF2CB809C6}" type="sibTrans" cxnId="{8BC1FDC3-A1B8-4495-8DC5-77F336034FC4}">
      <dgm:prSet/>
      <dgm:spPr/>
      <dgm:t>
        <a:bodyPr/>
        <a:lstStyle/>
        <a:p>
          <a:endParaRPr lang="de-DE"/>
        </a:p>
      </dgm:t>
    </dgm:pt>
    <dgm:pt modelId="{E9670733-77C6-4982-A785-27A29A7492E7}">
      <dgm:prSet phldrT="[Text]"/>
      <dgm:spPr/>
      <dgm:t>
        <a:bodyPr/>
        <a:lstStyle/>
        <a:p>
          <a:r>
            <a:rPr lang="de-DE" dirty="0"/>
            <a:t>Sanierungs-Bauteil</a:t>
          </a:r>
        </a:p>
      </dgm:t>
    </dgm:pt>
    <dgm:pt modelId="{14E649D8-C53F-4266-A44D-0959FBFE449F}" type="parTrans" cxnId="{CC11B0CA-77D4-4C7B-8796-02DBF0619681}">
      <dgm:prSet/>
      <dgm:spPr/>
      <dgm:t>
        <a:bodyPr/>
        <a:lstStyle/>
        <a:p>
          <a:endParaRPr lang="de-DE"/>
        </a:p>
      </dgm:t>
    </dgm:pt>
    <dgm:pt modelId="{EE24E420-8B92-4051-BDF4-B2BE68BA88E5}" type="sibTrans" cxnId="{CC11B0CA-77D4-4C7B-8796-02DBF0619681}">
      <dgm:prSet/>
      <dgm:spPr/>
      <dgm:t>
        <a:bodyPr/>
        <a:lstStyle/>
        <a:p>
          <a:endParaRPr lang="de-DE"/>
        </a:p>
      </dgm:t>
    </dgm:pt>
    <dgm:pt modelId="{008ACFA4-890B-4D0A-8DD3-9172A375A496}">
      <dgm:prSet phldrT="[Text]"/>
      <dgm:spPr/>
      <dgm:t>
        <a:bodyPr/>
        <a:lstStyle/>
        <a:p>
          <a:r>
            <a:rPr lang="de-DE" dirty="0"/>
            <a:t>1 Datensatz je Bauteil-Differenzierung des Gebäudes</a:t>
          </a:r>
        </a:p>
      </dgm:t>
    </dgm:pt>
    <dgm:pt modelId="{29E5F04A-C630-47EE-8219-64EB67A33A30}" type="parTrans" cxnId="{FD9101DD-2B63-448D-B625-C83D460B593C}">
      <dgm:prSet/>
      <dgm:spPr/>
      <dgm:t>
        <a:bodyPr/>
        <a:lstStyle/>
        <a:p>
          <a:endParaRPr lang="de-DE"/>
        </a:p>
      </dgm:t>
    </dgm:pt>
    <dgm:pt modelId="{AA43FDF6-8AC7-40B7-905A-233E26109D82}" type="sibTrans" cxnId="{FD9101DD-2B63-448D-B625-C83D460B593C}">
      <dgm:prSet/>
      <dgm:spPr/>
      <dgm:t>
        <a:bodyPr/>
        <a:lstStyle/>
        <a:p>
          <a:endParaRPr lang="de-DE"/>
        </a:p>
      </dgm:t>
    </dgm:pt>
    <dgm:pt modelId="{5303D1B7-7021-49C7-BFCB-F129D1BF41F8}">
      <dgm:prSet/>
      <dgm:spPr/>
      <dgm:t>
        <a:bodyPr/>
        <a:lstStyle/>
        <a:p>
          <a:r>
            <a:rPr lang="de-DE" dirty="0"/>
            <a:t>Gebäudekosten-Planung</a:t>
          </a:r>
        </a:p>
      </dgm:t>
    </dgm:pt>
    <dgm:pt modelId="{610BF4C7-C581-473E-9F29-5B263319F2E9}" type="parTrans" cxnId="{FC7B9819-8C10-489D-A7B3-16BCB15FDFF3}">
      <dgm:prSet/>
      <dgm:spPr/>
      <dgm:t>
        <a:bodyPr/>
        <a:lstStyle/>
        <a:p>
          <a:endParaRPr lang="de-DE"/>
        </a:p>
      </dgm:t>
    </dgm:pt>
    <dgm:pt modelId="{1B105479-7BF7-4970-9BCA-7B2F1EDDF108}" type="sibTrans" cxnId="{FC7B9819-8C10-489D-A7B3-16BCB15FDFF3}">
      <dgm:prSet/>
      <dgm:spPr/>
      <dgm:t>
        <a:bodyPr/>
        <a:lstStyle/>
        <a:p>
          <a:endParaRPr lang="de-DE"/>
        </a:p>
      </dgm:t>
    </dgm:pt>
    <dgm:pt modelId="{9AC2A8BA-A03B-48DB-A948-1EAAA72E98EB}">
      <dgm:prSet/>
      <dgm:spPr/>
      <dgm:t>
        <a:bodyPr/>
        <a:lstStyle/>
        <a:p>
          <a:r>
            <a:rPr lang="de-DE" dirty="0"/>
            <a:t>1 Datensatz je durchgeführter Planung</a:t>
          </a:r>
        </a:p>
      </dgm:t>
    </dgm:pt>
    <dgm:pt modelId="{393EC1A1-DCAC-4FA0-815C-E1CB72173E5D}" type="parTrans" cxnId="{9BA7ABFA-0534-44FF-8FA6-CD365F562A8A}">
      <dgm:prSet/>
      <dgm:spPr/>
      <dgm:t>
        <a:bodyPr/>
        <a:lstStyle/>
        <a:p>
          <a:endParaRPr lang="de-DE"/>
        </a:p>
      </dgm:t>
    </dgm:pt>
    <dgm:pt modelId="{61BB2A6E-745E-43BC-AC52-88350B8E5C77}" type="sibTrans" cxnId="{9BA7ABFA-0534-44FF-8FA6-CD365F562A8A}">
      <dgm:prSet/>
      <dgm:spPr/>
      <dgm:t>
        <a:bodyPr/>
        <a:lstStyle/>
        <a:p>
          <a:endParaRPr lang="de-DE"/>
        </a:p>
      </dgm:t>
    </dgm:pt>
    <dgm:pt modelId="{3DEF16F1-7923-44AB-9E45-4CD26C1061DB}">
      <dgm:prSet phldrT="[Text]"/>
      <dgm:spPr/>
      <dgm:t>
        <a:bodyPr/>
        <a:lstStyle/>
        <a:p>
          <a:r>
            <a:rPr lang="de-DE" dirty="0"/>
            <a:t>Auf dieser Ebene sind die Kosten in € gespeichert</a:t>
          </a:r>
        </a:p>
      </dgm:t>
    </dgm:pt>
    <dgm:pt modelId="{D44E5BFA-142F-48C3-89EB-08D91F296F48}" type="parTrans" cxnId="{097AA435-E336-4169-ACD4-6836B9391959}">
      <dgm:prSet/>
      <dgm:spPr/>
      <dgm:t>
        <a:bodyPr/>
        <a:lstStyle/>
        <a:p>
          <a:endParaRPr lang="de-DE"/>
        </a:p>
      </dgm:t>
    </dgm:pt>
    <dgm:pt modelId="{34BBD5FB-70EA-47CB-A4F6-1E752ED697EA}" type="sibTrans" cxnId="{097AA435-E336-4169-ACD4-6836B9391959}">
      <dgm:prSet/>
      <dgm:spPr/>
      <dgm:t>
        <a:bodyPr/>
        <a:lstStyle/>
        <a:p>
          <a:endParaRPr lang="de-DE"/>
        </a:p>
      </dgm:t>
    </dgm:pt>
    <dgm:pt modelId="{3B1E9BE8-C58D-467A-BE98-4A2BDD6BFDDE}" type="pres">
      <dgm:prSet presAssocID="{2B8D5FCE-01DE-4E88-B850-8B91152A6D4E}" presName="rootnode" presStyleCnt="0">
        <dgm:presLayoutVars>
          <dgm:chMax/>
          <dgm:chPref/>
          <dgm:dir/>
          <dgm:animLvl val="lvl"/>
        </dgm:presLayoutVars>
      </dgm:prSet>
      <dgm:spPr/>
    </dgm:pt>
    <dgm:pt modelId="{15726A07-F693-4171-9A5B-00A4CBFFD8AF}" type="pres">
      <dgm:prSet presAssocID="{5303D1B7-7021-49C7-BFCB-F129D1BF41F8}" presName="composite" presStyleCnt="0"/>
      <dgm:spPr/>
    </dgm:pt>
    <dgm:pt modelId="{DB283946-C255-4155-835D-EDE387363F71}" type="pres">
      <dgm:prSet presAssocID="{5303D1B7-7021-49C7-BFCB-F129D1BF41F8}" presName="bentUpArrow1" presStyleLbl="alignImgPlace1" presStyleIdx="0" presStyleCnt="3"/>
      <dgm:spPr/>
    </dgm:pt>
    <dgm:pt modelId="{5A135671-4B0A-4B3B-A472-B7812868408E}" type="pres">
      <dgm:prSet presAssocID="{5303D1B7-7021-49C7-BFCB-F129D1BF41F8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1939250-2CB3-461C-B512-5B9A7A3E175C}" type="pres">
      <dgm:prSet presAssocID="{5303D1B7-7021-49C7-BFCB-F129D1BF41F8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090F86C0-D11B-4AAA-8E35-60B9E443DE4B}" type="pres">
      <dgm:prSet presAssocID="{1B105479-7BF7-4970-9BCA-7B2F1EDDF108}" presName="sibTrans" presStyleCnt="0"/>
      <dgm:spPr/>
    </dgm:pt>
    <dgm:pt modelId="{BB778009-68B7-46A2-A3B3-609A7B7631C7}" type="pres">
      <dgm:prSet presAssocID="{365DB379-A384-41E2-9422-FFB4C3606558}" presName="composite" presStyleCnt="0"/>
      <dgm:spPr/>
    </dgm:pt>
    <dgm:pt modelId="{594F5137-608D-46A1-BBFE-2D5DD64B6BAA}" type="pres">
      <dgm:prSet presAssocID="{365DB379-A384-41E2-9422-FFB4C3606558}" presName="bentUpArrow1" presStyleLbl="alignImgPlace1" presStyleIdx="1" presStyleCnt="3"/>
      <dgm:spPr/>
    </dgm:pt>
    <dgm:pt modelId="{25840D74-4D12-4F02-983C-93B1EF303776}" type="pres">
      <dgm:prSet presAssocID="{365DB379-A384-41E2-9422-FFB4C3606558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D7ACC40A-9C20-41EB-AAD0-A5A3B733B0E7}" type="pres">
      <dgm:prSet presAssocID="{365DB379-A384-41E2-9422-FFB4C3606558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81C6CF0-EB36-447A-948C-C78F1D832B3D}" type="pres">
      <dgm:prSet presAssocID="{C8682736-266C-42A6-AFC8-095289C168DF}" presName="sibTrans" presStyleCnt="0"/>
      <dgm:spPr/>
    </dgm:pt>
    <dgm:pt modelId="{D4A1474E-BDF4-41AB-963B-0509D1B58754}" type="pres">
      <dgm:prSet presAssocID="{FEF5D055-C368-4714-A188-EBA266D02423}" presName="composite" presStyleCnt="0"/>
      <dgm:spPr/>
    </dgm:pt>
    <dgm:pt modelId="{49CB560B-1C21-45DE-8369-0A9918B8A04C}" type="pres">
      <dgm:prSet presAssocID="{FEF5D055-C368-4714-A188-EBA266D02423}" presName="bentUpArrow1" presStyleLbl="alignImgPlace1" presStyleIdx="2" presStyleCnt="3"/>
      <dgm:spPr/>
    </dgm:pt>
    <dgm:pt modelId="{4D1A9311-A818-4D20-A272-6AB5C7ECCAE5}" type="pres">
      <dgm:prSet presAssocID="{FEF5D055-C368-4714-A188-EBA266D0242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25589BC6-805C-4982-94A8-53E86E443409}" type="pres">
      <dgm:prSet presAssocID="{FEF5D055-C368-4714-A188-EBA266D02423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39A0CC30-5071-440D-8181-8D8E818CE506}" type="pres">
      <dgm:prSet presAssocID="{0DA11EA0-5595-40CA-866C-9F90FCE0BD75}" presName="sibTrans" presStyleCnt="0"/>
      <dgm:spPr/>
    </dgm:pt>
    <dgm:pt modelId="{FB7E90AD-37B9-40ED-8C6A-F73CCE036F57}" type="pres">
      <dgm:prSet presAssocID="{E9670733-77C6-4982-A785-27A29A7492E7}" presName="composite" presStyleCnt="0"/>
      <dgm:spPr/>
    </dgm:pt>
    <dgm:pt modelId="{AB219497-EA46-4C03-8BF3-2290EC5013C8}" type="pres">
      <dgm:prSet presAssocID="{E9670733-77C6-4982-A785-27A29A7492E7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  <dgm:pt modelId="{BB4A926B-FFC6-42D9-9D12-E662597B8A08}" type="pres">
      <dgm:prSet presAssocID="{E9670733-77C6-4982-A785-27A29A7492E7}" presName="Final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7E34605-4476-4C91-9034-95D77AD0C403}" srcId="{365DB379-A384-41E2-9422-FFB4C3606558}" destId="{5AB32ADA-76D0-463A-9564-B17D9A021138}" srcOrd="0" destOrd="0" parTransId="{46C1377A-DE36-4D46-994A-78DF3FF81323}" sibTransId="{7713DA9D-1B99-4AED-AA6C-DC908E8BC035}"/>
    <dgm:cxn modelId="{54DD400D-0F4C-46C0-96B3-46E6D3458667}" type="presOf" srcId="{2B8D5FCE-01DE-4E88-B850-8B91152A6D4E}" destId="{3B1E9BE8-C58D-467A-BE98-4A2BDD6BFDDE}" srcOrd="0" destOrd="0" presId="urn:microsoft.com/office/officeart/2005/8/layout/StepDownProcess"/>
    <dgm:cxn modelId="{FC7B9819-8C10-489D-A7B3-16BCB15FDFF3}" srcId="{2B8D5FCE-01DE-4E88-B850-8B91152A6D4E}" destId="{5303D1B7-7021-49C7-BFCB-F129D1BF41F8}" srcOrd="0" destOrd="0" parTransId="{610BF4C7-C581-473E-9F29-5B263319F2E9}" sibTransId="{1B105479-7BF7-4970-9BCA-7B2F1EDDF108}"/>
    <dgm:cxn modelId="{097AA435-E336-4169-ACD4-6836B9391959}" srcId="{E9670733-77C6-4982-A785-27A29A7492E7}" destId="{3DEF16F1-7923-44AB-9E45-4CD26C1061DB}" srcOrd="1" destOrd="0" parTransId="{D44E5BFA-142F-48C3-89EB-08D91F296F48}" sibTransId="{34BBD5FB-70EA-47CB-A4F6-1E752ED697EA}"/>
    <dgm:cxn modelId="{08D95937-42F7-43FF-A643-DDB3646ABC94}" type="presOf" srcId="{8DF73D24-6226-4ABE-A307-7B52EE6F96AD}" destId="{25589BC6-805C-4982-94A8-53E86E443409}" srcOrd="0" destOrd="0" presId="urn:microsoft.com/office/officeart/2005/8/layout/StepDownProcess"/>
    <dgm:cxn modelId="{A9AEB055-6D10-4B4A-B6A2-3DB27BB1387C}" type="presOf" srcId="{9AC2A8BA-A03B-48DB-A948-1EAAA72E98EB}" destId="{51939250-2CB3-461C-B512-5B9A7A3E175C}" srcOrd="0" destOrd="0" presId="urn:microsoft.com/office/officeart/2005/8/layout/StepDownProcess"/>
    <dgm:cxn modelId="{2501497F-71C1-4555-A929-E1E3CF070E1F}" type="presOf" srcId="{5AB32ADA-76D0-463A-9564-B17D9A021138}" destId="{D7ACC40A-9C20-41EB-AAD0-A5A3B733B0E7}" srcOrd="0" destOrd="0" presId="urn:microsoft.com/office/officeart/2005/8/layout/StepDownProcess"/>
    <dgm:cxn modelId="{A0DA0F91-4474-4CBD-AB49-55DD489388B2}" type="presOf" srcId="{008ACFA4-890B-4D0A-8DD3-9172A375A496}" destId="{BB4A926B-FFC6-42D9-9D12-E662597B8A08}" srcOrd="0" destOrd="0" presId="urn:microsoft.com/office/officeart/2005/8/layout/StepDownProcess"/>
    <dgm:cxn modelId="{9BACFAAC-8430-4309-BF63-2AC713B9D9F7}" type="presOf" srcId="{E9670733-77C6-4982-A785-27A29A7492E7}" destId="{AB219497-EA46-4C03-8BF3-2290EC5013C8}" srcOrd="0" destOrd="0" presId="urn:microsoft.com/office/officeart/2005/8/layout/StepDownProcess"/>
    <dgm:cxn modelId="{2C9BA4B0-B601-4E62-8DDE-4217B0A6D037}" type="presOf" srcId="{365DB379-A384-41E2-9422-FFB4C3606558}" destId="{25840D74-4D12-4F02-983C-93B1EF303776}" srcOrd="0" destOrd="0" presId="urn:microsoft.com/office/officeart/2005/8/layout/StepDownProcess"/>
    <dgm:cxn modelId="{1A9985BD-9DE9-4F71-800A-AAAFCCBA7492}" type="presOf" srcId="{5303D1B7-7021-49C7-BFCB-F129D1BF41F8}" destId="{5A135671-4B0A-4B3B-A472-B7812868408E}" srcOrd="0" destOrd="0" presId="urn:microsoft.com/office/officeart/2005/8/layout/StepDownProcess"/>
    <dgm:cxn modelId="{8BC1FDC3-A1B8-4495-8DC5-77F336034FC4}" srcId="{FEF5D055-C368-4714-A188-EBA266D02423}" destId="{8DF73D24-6226-4ABE-A307-7B52EE6F96AD}" srcOrd="0" destOrd="0" parTransId="{2F09AB1C-7EA7-45A0-A35B-047EA680E7DC}" sibTransId="{B58A2277-222E-45B7-BC03-BABF2CB809C6}"/>
    <dgm:cxn modelId="{1BD16FC7-E0C7-4166-BF2C-7E51ED6F22FA}" srcId="{2B8D5FCE-01DE-4E88-B850-8B91152A6D4E}" destId="{FEF5D055-C368-4714-A188-EBA266D02423}" srcOrd="2" destOrd="0" parTransId="{76A80BCB-A70F-497D-AA0F-295211C27A58}" sibTransId="{0DA11EA0-5595-40CA-866C-9F90FCE0BD75}"/>
    <dgm:cxn modelId="{CC11B0CA-77D4-4C7B-8796-02DBF0619681}" srcId="{2B8D5FCE-01DE-4E88-B850-8B91152A6D4E}" destId="{E9670733-77C6-4982-A785-27A29A7492E7}" srcOrd="3" destOrd="0" parTransId="{14E649D8-C53F-4266-A44D-0959FBFE449F}" sibTransId="{EE24E420-8B92-4051-BDF4-B2BE68BA88E5}"/>
    <dgm:cxn modelId="{FD9101DD-2B63-448D-B625-C83D460B593C}" srcId="{E9670733-77C6-4982-A785-27A29A7492E7}" destId="{008ACFA4-890B-4D0A-8DD3-9172A375A496}" srcOrd="0" destOrd="0" parTransId="{29E5F04A-C630-47EE-8219-64EB67A33A30}" sibTransId="{AA43FDF6-8AC7-40B7-905A-233E26109D82}"/>
    <dgm:cxn modelId="{178E4BDF-E2B2-4F43-AB3A-69AC5E3D144F}" type="presOf" srcId="{FEF5D055-C368-4714-A188-EBA266D02423}" destId="{4D1A9311-A818-4D20-A272-6AB5C7ECCAE5}" srcOrd="0" destOrd="0" presId="urn:microsoft.com/office/officeart/2005/8/layout/StepDownProcess"/>
    <dgm:cxn modelId="{556F39E2-DBAD-4A0F-AAB2-842E8669037B}" type="presOf" srcId="{3DEF16F1-7923-44AB-9E45-4CD26C1061DB}" destId="{BB4A926B-FFC6-42D9-9D12-E662597B8A08}" srcOrd="0" destOrd="1" presId="urn:microsoft.com/office/officeart/2005/8/layout/StepDownProcess"/>
    <dgm:cxn modelId="{9BA7ABFA-0534-44FF-8FA6-CD365F562A8A}" srcId="{5303D1B7-7021-49C7-BFCB-F129D1BF41F8}" destId="{9AC2A8BA-A03B-48DB-A948-1EAAA72E98EB}" srcOrd="0" destOrd="0" parTransId="{393EC1A1-DCAC-4FA0-815C-E1CB72173E5D}" sibTransId="{61BB2A6E-745E-43BC-AC52-88350B8E5C77}"/>
    <dgm:cxn modelId="{307B4FFB-05E2-436D-9391-327E02B3BBE2}" srcId="{2B8D5FCE-01DE-4E88-B850-8B91152A6D4E}" destId="{365DB379-A384-41E2-9422-FFB4C3606558}" srcOrd="1" destOrd="0" parTransId="{78944A09-9D9B-49D9-B2DD-0D28DC1F6E56}" sibTransId="{C8682736-266C-42A6-AFC8-095289C168DF}"/>
    <dgm:cxn modelId="{7D01F7C8-AF24-4BA1-A17E-2DAC13FD025F}" type="presParOf" srcId="{3B1E9BE8-C58D-467A-BE98-4A2BDD6BFDDE}" destId="{15726A07-F693-4171-9A5B-00A4CBFFD8AF}" srcOrd="0" destOrd="0" presId="urn:microsoft.com/office/officeart/2005/8/layout/StepDownProcess"/>
    <dgm:cxn modelId="{91FFDF11-FB6E-443D-ABA5-35A5DA7CE2D9}" type="presParOf" srcId="{15726A07-F693-4171-9A5B-00A4CBFFD8AF}" destId="{DB283946-C255-4155-835D-EDE387363F71}" srcOrd="0" destOrd="0" presId="urn:microsoft.com/office/officeart/2005/8/layout/StepDownProcess"/>
    <dgm:cxn modelId="{2EA5FD77-83F8-49AB-A827-E72EB59C8D8F}" type="presParOf" srcId="{15726A07-F693-4171-9A5B-00A4CBFFD8AF}" destId="{5A135671-4B0A-4B3B-A472-B7812868408E}" srcOrd="1" destOrd="0" presId="urn:microsoft.com/office/officeart/2005/8/layout/StepDownProcess"/>
    <dgm:cxn modelId="{69201332-10B4-4036-A182-89AAACAAF475}" type="presParOf" srcId="{15726A07-F693-4171-9A5B-00A4CBFFD8AF}" destId="{51939250-2CB3-461C-B512-5B9A7A3E175C}" srcOrd="2" destOrd="0" presId="urn:microsoft.com/office/officeart/2005/8/layout/StepDownProcess"/>
    <dgm:cxn modelId="{78E829EC-8648-48CA-9F9B-69BE6451230A}" type="presParOf" srcId="{3B1E9BE8-C58D-467A-BE98-4A2BDD6BFDDE}" destId="{090F86C0-D11B-4AAA-8E35-60B9E443DE4B}" srcOrd="1" destOrd="0" presId="urn:microsoft.com/office/officeart/2005/8/layout/StepDownProcess"/>
    <dgm:cxn modelId="{E87C8F02-E45F-43B8-9EDA-5E536CDAC6EE}" type="presParOf" srcId="{3B1E9BE8-C58D-467A-BE98-4A2BDD6BFDDE}" destId="{BB778009-68B7-46A2-A3B3-609A7B7631C7}" srcOrd="2" destOrd="0" presId="urn:microsoft.com/office/officeart/2005/8/layout/StepDownProcess"/>
    <dgm:cxn modelId="{CE6373B6-930B-44F3-A3B2-AD27785CD3D7}" type="presParOf" srcId="{BB778009-68B7-46A2-A3B3-609A7B7631C7}" destId="{594F5137-608D-46A1-BBFE-2D5DD64B6BAA}" srcOrd="0" destOrd="0" presId="urn:microsoft.com/office/officeart/2005/8/layout/StepDownProcess"/>
    <dgm:cxn modelId="{98D6E086-8666-43AF-84E2-DAD7DDF719FE}" type="presParOf" srcId="{BB778009-68B7-46A2-A3B3-609A7B7631C7}" destId="{25840D74-4D12-4F02-983C-93B1EF303776}" srcOrd="1" destOrd="0" presId="urn:microsoft.com/office/officeart/2005/8/layout/StepDownProcess"/>
    <dgm:cxn modelId="{4A5316B3-9480-4879-8CED-BD8A5438FC6E}" type="presParOf" srcId="{BB778009-68B7-46A2-A3B3-609A7B7631C7}" destId="{D7ACC40A-9C20-41EB-AAD0-A5A3B733B0E7}" srcOrd="2" destOrd="0" presId="urn:microsoft.com/office/officeart/2005/8/layout/StepDownProcess"/>
    <dgm:cxn modelId="{9CAF3453-5B99-4A6D-AB8E-7332F38B23D1}" type="presParOf" srcId="{3B1E9BE8-C58D-467A-BE98-4A2BDD6BFDDE}" destId="{281C6CF0-EB36-447A-948C-C78F1D832B3D}" srcOrd="3" destOrd="0" presId="urn:microsoft.com/office/officeart/2005/8/layout/StepDownProcess"/>
    <dgm:cxn modelId="{0AE8F6AC-7BFF-43F1-A574-42DFE9E9A09F}" type="presParOf" srcId="{3B1E9BE8-C58D-467A-BE98-4A2BDD6BFDDE}" destId="{D4A1474E-BDF4-41AB-963B-0509D1B58754}" srcOrd="4" destOrd="0" presId="urn:microsoft.com/office/officeart/2005/8/layout/StepDownProcess"/>
    <dgm:cxn modelId="{3226294C-D53C-47C4-92CF-ADE203140602}" type="presParOf" srcId="{D4A1474E-BDF4-41AB-963B-0509D1B58754}" destId="{49CB560B-1C21-45DE-8369-0A9918B8A04C}" srcOrd="0" destOrd="0" presId="urn:microsoft.com/office/officeart/2005/8/layout/StepDownProcess"/>
    <dgm:cxn modelId="{DF10A7C2-24A5-419D-9749-7F643DD27897}" type="presParOf" srcId="{D4A1474E-BDF4-41AB-963B-0509D1B58754}" destId="{4D1A9311-A818-4D20-A272-6AB5C7ECCAE5}" srcOrd="1" destOrd="0" presId="urn:microsoft.com/office/officeart/2005/8/layout/StepDownProcess"/>
    <dgm:cxn modelId="{62814BE9-99CA-4525-A0CD-E34C44F43113}" type="presParOf" srcId="{D4A1474E-BDF4-41AB-963B-0509D1B58754}" destId="{25589BC6-805C-4982-94A8-53E86E443409}" srcOrd="2" destOrd="0" presId="urn:microsoft.com/office/officeart/2005/8/layout/StepDownProcess"/>
    <dgm:cxn modelId="{B3FAA226-7B9B-46F1-AC21-B009701B43BD}" type="presParOf" srcId="{3B1E9BE8-C58D-467A-BE98-4A2BDD6BFDDE}" destId="{39A0CC30-5071-440D-8181-8D8E818CE506}" srcOrd="5" destOrd="0" presId="urn:microsoft.com/office/officeart/2005/8/layout/StepDownProcess"/>
    <dgm:cxn modelId="{35F962CE-2842-415C-BBEC-56390C783600}" type="presParOf" srcId="{3B1E9BE8-C58D-467A-BE98-4A2BDD6BFDDE}" destId="{FB7E90AD-37B9-40ED-8C6A-F73CCE036F57}" srcOrd="6" destOrd="0" presId="urn:microsoft.com/office/officeart/2005/8/layout/StepDownProcess"/>
    <dgm:cxn modelId="{03AFAE4A-E776-483B-BEB2-95F76925FBA9}" type="presParOf" srcId="{FB7E90AD-37B9-40ED-8C6A-F73CCE036F57}" destId="{AB219497-EA46-4C03-8BF3-2290EC5013C8}" srcOrd="0" destOrd="0" presId="urn:microsoft.com/office/officeart/2005/8/layout/StepDownProcess"/>
    <dgm:cxn modelId="{1357D0BB-3768-4F1F-B10D-56BDD93454A6}" type="presParOf" srcId="{FB7E90AD-37B9-40ED-8C6A-F73CCE036F57}" destId="{BB4A926B-FFC6-42D9-9D12-E662597B8A0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42463-62DE-4028-9BD0-0426C950C851}">
      <dsp:nvSpPr>
        <dsp:cNvPr id="0" name=""/>
        <dsp:cNvSpPr/>
      </dsp:nvSpPr>
      <dsp:spPr>
        <a:xfrm>
          <a:off x="5230" y="193666"/>
          <a:ext cx="2378024" cy="1123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„Gebäudekosten vorausplanen“</a:t>
          </a:r>
        </a:p>
      </dsp:txBody>
      <dsp:txXfrm>
        <a:off x="5230" y="193666"/>
        <a:ext cx="2378024" cy="749204"/>
      </dsp:txXfrm>
    </dsp:sp>
    <dsp:sp modelId="{49391320-70FC-47B3-8D92-C7033954F922}">
      <dsp:nvSpPr>
        <dsp:cNvPr id="0" name=""/>
        <dsp:cNvSpPr/>
      </dsp:nvSpPr>
      <dsp:spPr>
        <a:xfrm>
          <a:off x="492295" y="942871"/>
          <a:ext cx="2378024" cy="321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Assistent berechnet Kostenverlauf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Verteilt Maßnahmen für gleichmäßigere Kostenverteilung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Schreibt alle Ergebnisse in die Datenbank</a:t>
          </a:r>
        </a:p>
      </dsp:txBody>
      <dsp:txXfrm>
        <a:off x="561945" y="1012521"/>
        <a:ext cx="2238724" cy="3075500"/>
      </dsp:txXfrm>
    </dsp:sp>
    <dsp:sp modelId="{E2523ACE-6517-4F17-A5CC-91CCE3D25902}">
      <dsp:nvSpPr>
        <dsp:cNvPr id="0" name=""/>
        <dsp:cNvSpPr/>
      </dsp:nvSpPr>
      <dsp:spPr>
        <a:xfrm>
          <a:off x="2743754" y="2722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500" kern="1200"/>
        </a:p>
      </dsp:txBody>
      <dsp:txXfrm>
        <a:off x="2743754" y="390651"/>
        <a:ext cx="586641" cy="355235"/>
      </dsp:txXfrm>
    </dsp:sp>
    <dsp:sp modelId="{FE376104-6F27-4B97-8EB2-A3128B2B3B3B}">
      <dsp:nvSpPr>
        <dsp:cNvPr id="0" name=""/>
        <dsp:cNvSpPr/>
      </dsp:nvSpPr>
      <dsp:spPr>
        <a:xfrm>
          <a:off x="3825254" y="193666"/>
          <a:ext cx="2378024" cy="1123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Datenbank</a:t>
          </a:r>
        </a:p>
      </dsp:txBody>
      <dsp:txXfrm>
        <a:off x="3825254" y="193666"/>
        <a:ext cx="2378024" cy="749204"/>
      </dsp:txXfrm>
    </dsp:sp>
    <dsp:sp modelId="{780A06AB-4DFF-4698-A3D3-02467496A7C0}">
      <dsp:nvSpPr>
        <dsp:cNvPr id="0" name=""/>
        <dsp:cNvSpPr/>
      </dsp:nvSpPr>
      <dsp:spPr>
        <a:xfrm>
          <a:off x="4312320" y="942871"/>
          <a:ext cx="2378024" cy="321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Hält die errechneten Ergebnisse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Datei „Gebäudekosten-Planung“ und Unterdateien je Jahr, Gebäude, Bauteil</a:t>
          </a:r>
        </a:p>
      </dsp:txBody>
      <dsp:txXfrm>
        <a:off x="4381970" y="1012521"/>
        <a:ext cx="2238724" cy="3075500"/>
      </dsp:txXfrm>
    </dsp:sp>
    <dsp:sp modelId="{A8C071A7-F874-4F22-B0CB-8D19E666ABE3}">
      <dsp:nvSpPr>
        <dsp:cNvPr id="0" name=""/>
        <dsp:cNvSpPr/>
      </dsp:nvSpPr>
      <dsp:spPr>
        <a:xfrm>
          <a:off x="6563779" y="2722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500" kern="1200"/>
        </a:p>
      </dsp:txBody>
      <dsp:txXfrm>
        <a:off x="6563779" y="390651"/>
        <a:ext cx="586641" cy="355235"/>
      </dsp:txXfrm>
    </dsp:sp>
    <dsp:sp modelId="{A2A83F94-DFEA-4B62-98CF-0AA2A0ABBDC9}">
      <dsp:nvSpPr>
        <dsp:cNvPr id="0" name=""/>
        <dsp:cNvSpPr/>
      </dsp:nvSpPr>
      <dsp:spPr>
        <a:xfrm>
          <a:off x="7645279" y="193666"/>
          <a:ext cx="2378024" cy="1123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Berichte und Auswertungen</a:t>
          </a:r>
        </a:p>
      </dsp:txBody>
      <dsp:txXfrm>
        <a:off x="7645279" y="193666"/>
        <a:ext cx="2378024" cy="749204"/>
      </dsp:txXfrm>
    </dsp:sp>
    <dsp:sp modelId="{FE748484-2A3D-4C22-8A41-42CC79B3A286}">
      <dsp:nvSpPr>
        <dsp:cNvPr id="0" name=""/>
        <dsp:cNvSpPr/>
      </dsp:nvSpPr>
      <dsp:spPr>
        <a:xfrm>
          <a:off x="8132345" y="942871"/>
          <a:ext cx="2378024" cy="321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Bericht „Gebäudekosten-Planung“ für grafische und numerische Präsentation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/>
            <a:t>Ad-hoc-Abfragen für beliebige weitere Auswertungen</a:t>
          </a:r>
        </a:p>
      </dsp:txBody>
      <dsp:txXfrm>
        <a:off x="8201995" y="1012521"/>
        <a:ext cx="2238724" cy="3075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83946-C255-4155-835D-EDE387363F71}">
      <dsp:nvSpPr>
        <dsp:cNvPr id="0" name=""/>
        <dsp:cNvSpPr/>
      </dsp:nvSpPr>
      <dsp:spPr>
        <a:xfrm rot="5400000">
          <a:off x="315522" y="951077"/>
          <a:ext cx="835252" cy="9509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35671-4B0A-4B3B-A472-B7812868408E}">
      <dsp:nvSpPr>
        <dsp:cNvPr id="0" name=""/>
        <dsp:cNvSpPr/>
      </dsp:nvSpPr>
      <dsp:spPr>
        <a:xfrm>
          <a:off x="94230" y="25183"/>
          <a:ext cx="1406074" cy="9842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Gebäudekosten-Planung</a:t>
          </a:r>
        </a:p>
      </dsp:txBody>
      <dsp:txXfrm>
        <a:off x="142284" y="73237"/>
        <a:ext cx="1309966" cy="888098"/>
      </dsp:txXfrm>
    </dsp:sp>
    <dsp:sp modelId="{51939250-2CB3-461C-B512-5B9A7A3E175C}">
      <dsp:nvSpPr>
        <dsp:cNvPr id="0" name=""/>
        <dsp:cNvSpPr/>
      </dsp:nvSpPr>
      <dsp:spPr>
        <a:xfrm>
          <a:off x="1500304" y="119049"/>
          <a:ext cx="1022644" cy="795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1 Datensatz je durchgeführter Planung</a:t>
          </a:r>
        </a:p>
      </dsp:txBody>
      <dsp:txXfrm>
        <a:off x="1500304" y="119049"/>
        <a:ext cx="1022644" cy="795478"/>
      </dsp:txXfrm>
    </dsp:sp>
    <dsp:sp modelId="{594F5137-608D-46A1-BBFE-2D5DD64B6BAA}">
      <dsp:nvSpPr>
        <dsp:cNvPr id="0" name=""/>
        <dsp:cNvSpPr/>
      </dsp:nvSpPr>
      <dsp:spPr>
        <a:xfrm rot="5400000">
          <a:off x="1481306" y="2056666"/>
          <a:ext cx="835252" cy="9509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40D74-4D12-4F02-983C-93B1EF303776}">
      <dsp:nvSpPr>
        <dsp:cNvPr id="0" name=""/>
        <dsp:cNvSpPr/>
      </dsp:nvSpPr>
      <dsp:spPr>
        <a:xfrm>
          <a:off x="1260015" y="1130771"/>
          <a:ext cx="1406074" cy="9842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Gebäudekosten-Planungsjahr</a:t>
          </a:r>
        </a:p>
      </dsp:txBody>
      <dsp:txXfrm>
        <a:off x="1308069" y="1178825"/>
        <a:ext cx="1309966" cy="888098"/>
      </dsp:txXfrm>
    </dsp:sp>
    <dsp:sp modelId="{D7ACC40A-9C20-41EB-AAD0-A5A3B733B0E7}">
      <dsp:nvSpPr>
        <dsp:cNvPr id="0" name=""/>
        <dsp:cNvSpPr/>
      </dsp:nvSpPr>
      <dsp:spPr>
        <a:xfrm>
          <a:off x="2666089" y="1224638"/>
          <a:ext cx="1022644" cy="795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1 Datensatz je Jahr, in dem Kosten anfielen</a:t>
          </a:r>
        </a:p>
      </dsp:txBody>
      <dsp:txXfrm>
        <a:off x="2666089" y="1224638"/>
        <a:ext cx="1022644" cy="795478"/>
      </dsp:txXfrm>
    </dsp:sp>
    <dsp:sp modelId="{49CB560B-1C21-45DE-8369-0A9918B8A04C}">
      <dsp:nvSpPr>
        <dsp:cNvPr id="0" name=""/>
        <dsp:cNvSpPr/>
      </dsp:nvSpPr>
      <dsp:spPr>
        <a:xfrm rot="5400000">
          <a:off x="2647091" y="3162254"/>
          <a:ext cx="835252" cy="95090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A9311-A818-4D20-A272-6AB5C7ECCAE5}">
      <dsp:nvSpPr>
        <dsp:cNvPr id="0" name=""/>
        <dsp:cNvSpPr/>
      </dsp:nvSpPr>
      <dsp:spPr>
        <a:xfrm>
          <a:off x="2425800" y="2236360"/>
          <a:ext cx="1406074" cy="9842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Gebäudesanierung</a:t>
          </a:r>
        </a:p>
      </dsp:txBody>
      <dsp:txXfrm>
        <a:off x="2473854" y="2284414"/>
        <a:ext cx="1309966" cy="888098"/>
      </dsp:txXfrm>
    </dsp:sp>
    <dsp:sp modelId="{25589BC6-805C-4982-94A8-53E86E443409}">
      <dsp:nvSpPr>
        <dsp:cNvPr id="0" name=""/>
        <dsp:cNvSpPr/>
      </dsp:nvSpPr>
      <dsp:spPr>
        <a:xfrm>
          <a:off x="3831874" y="2330226"/>
          <a:ext cx="1022644" cy="795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1 Datensatz je betroffenem Gebäude in diesem Jahr</a:t>
          </a:r>
        </a:p>
      </dsp:txBody>
      <dsp:txXfrm>
        <a:off x="3831874" y="2330226"/>
        <a:ext cx="1022644" cy="795478"/>
      </dsp:txXfrm>
    </dsp:sp>
    <dsp:sp modelId="{AB219497-EA46-4C03-8BF3-2290EC5013C8}">
      <dsp:nvSpPr>
        <dsp:cNvPr id="0" name=""/>
        <dsp:cNvSpPr/>
      </dsp:nvSpPr>
      <dsp:spPr>
        <a:xfrm>
          <a:off x="3591585" y="3341948"/>
          <a:ext cx="1406074" cy="9842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Sanierungs-Bauteil</a:t>
          </a:r>
        </a:p>
      </dsp:txBody>
      <dsp:txXfrm>
        <a:off x="3639639" y="3390002"/>
        <a:ext cx="1309966" cy="888098"/>
      </dsp:txXfrm>
    </dsp:sp>
    <dsp:sp modelId="{BB4A926B-FFC6-42D9-9D12-E662597B8A08}">
      <dsp:nvSpPr>
        <dsp:cNvPr id="0" name=""/>
        <dsp:cNvSpPr/>
      </dsp:nvSpPr>
      <dsp:spPr>
        <a:xfrm>
          <a:off x="4997659" y="3435815"/>
          <a:ext cx="1022644" cy="795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700" kern="1200" dirty="0"/>
            <a:t>1 Datensatz je Bauteil-Differenzierung des Gebäudes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700" kern="1200" dirty="0"/>
            <a:t>Auf dieser Ebene sind die Kosten in € gespeichert</a:t>
          </a:r>
        </a:p>
      </dsp:txBody>
      <dsp:txXfrm>
        <a:off x="4997659" y="3435815"/>
        <a:ext cx="1022644" cy="795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54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6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72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80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96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484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58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4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28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99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209D2-E80A-4AE3-BB9C-55E5DF390FE4}" type="datetimeFigureOut">
              <a:rPr lang="de-DE" smtClean="0"/>
              <a:t>15.08.2017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53800" y="5674945"/>
            <a:ext cx="632706" cy="104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35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SF Fundus 3.0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Stand 2017-08-15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0071652" y="5128591"/>
            <a:ext cx="2120348" cy="1729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794" y="5950226"/>
            <a:ext cx="1444466" cy="74111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427" y="2575037"/>
            <a:ext cx="920941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39651-146E-4951-B184-81E8375F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Features des Berichts (2): Detaildaten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F29738A-039D-4B9D-AADC-79CDB96B81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Aufklappbar</a:t>
            </a:r>
          </a:p>
          <a:p>
            <a:pPr lvl="1"/>
            <a:r>
              <a:rPr lang="de-DE" dirty="0"/>
              <a:t>Kirchenbezirk </a:t>
            </a:r>
            <a:r>
              <a:rPr lang="de-DE" dirty="0">
                <a:sym typeface="Wingdings" panose="05000000000000000000" pitchFamily="2" charset="2"/>
              </a:rPr>
              <a:t> Kirchengemeinde  Pfarrgemeinde  Gebäude  Jahr  Bauteil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Erste Einstellung beim Berichtsaufruf wählbar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Summierung auf jeder Ebene in €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Automatisch skalierte Balkengrafik neben den Werten auf jeder Ebene</a:t>
            </a:r>
            <a:endParaRPr lang="de-DE" dirty="0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F3F05E9B-9687-41A6-8C9F-1CE032FBE3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1387" y="1825625"/>
            <a:ext cx="44232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61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39651-146E-4951-B184-81E8375F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Features des Berichts (3): Navigation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F29738A-039D-4B9D-AADC-79CDB96B81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Man kann im Inhaltsverzeichnis links so tief navigieren, wie die Voreinstellung der Detailtiefe beim Berichtsaufruf gewählt wurde</a:t>
            </a:r>
          </a:p>
          <a:p>
            <a:r>
              <a:rPr lang="de-DE" dirty="0"/>
              <a:t>Beim Export nach Excel bleibt Inhaltsverzeichnis und Aufklappfähigkeit erhalten</a:t>
            </a: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F3F05E9B-9687-41A6-8C9F-1CE032FBE3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1387" y="1825625"/>
            <a:ext cx="44232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9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F605B-5C74-4A52-8AD1-23903A59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Ablage in der Datenbank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111D416-7B3C-4A6A-A4AB-691D5A782B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2" name="Inhaltsplatzhalter 6">
            <a:extLst>
              <a:ext uri="{FF2B5EF4-FFF2-40B4-BE49-F238E27FC236}">
                <a16:creationId xmlns:a16="http://schemas.microsoft.com/office/drawing/2014/main" id="{C0A240E5-121C-4028-BBCE-A77394B34A0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6812971"/>
              </p:ext>
            </p:extLst>
          </p:nvPr>
        </p:nvGraphicFramePr>
        <p:xfrm>
          <a:off x="838199" y="1825625"/>
          <a:ext cx="611453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8F00E32E-4BA4-4117-9E1A-1E5FB0BB5E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3567" y="1397257"/>
            <a:ext cx="6538865" cy="319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1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C7E5CAA-8920-49DD-83ED-3038B86E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Auswertungen per Ad-hoc-Abfragen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441F758-0935-496F-9907-B6D1ECA0B4E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8036" y="1825625"/>
            <a:ext cx="4821927" cy="4351338"/>
          </a:xfrm>
          <a:prstGeom prst="rect">
            <a:avLst/>
          </a:prstGeom>
        </p:spPr>
      </p:pic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7A7BDB0-FF88-494D-A7B0-1290E40DD3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54493" y="1825625"/>
            <a:ext cx="321701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Kleinkram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Nach der Installation der neuen Version kann das Testsystem klar gekennzeichnet werden</a:t>
            </a:r>
          </a:p>
          <a:p>
            <a:r>
              <a:rPr lang="de-DE" dirty="0"/>
              <a:t>Grundstücke, Objekte, Gebäude und Nutzungen zeigen in den Bildschirmmasken zusätzliche Info-Felder</a:t>
            </a:r>
          </a:p>
          <a:p>
            <a:pPr lvl="1"/>
            <a:r>
              <a:rPr lang="de-DE" dirty="0"/>
              <a:t>Insbesondere die laufenden Nummern mit Prüfziffern</a:t>
            </a:r>
          </a:p>
          <a:p>
            <a:pPr lvl="1"/>
            <a:r>
              <a:rPr lang="de-DE" dirty="0"/>
              <a:t>Tatsächlich: Alle Zusatzfelder, die auch in Ad-hoc-Abfragen verfügbar sind</a:t>
            </a:r>
          </a:p>
        </p:txBody>
      </p:sp>
    </p:spTree>
    <p:extLst>
      <p:ext uri="{BB962C8B-B14F-4D97-AF65-F5344CB8AC3E}">
        <p14:creationId xmlns:p14="http://schemas.microsoft.com/office/powerpoint/2010/main" val="179203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Großkram</a:t>
            </a:r>
            <a:r>
              <a:rPr lang="de-DE" dirty="0"/>
              <a:t> – Integration von KIT PRIMA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Erweiterungen der Datenbankstruktur</a:t>
            </a:r>
          </a:p>
          <a:p>
            <a:r>
              <a:rPr lang="de-DE" dirty="0"/>
              <a:t>Assistent „Gebäudekosten vorausplanen“</a:t>
            </a:r>
          </a:p>
          <a:p>
            <a:r>
              <a:rPr lang="de-DE" dirty="0"/>
              <a:t>Bericht „Gebäudekosten-Planung“</a:t>
            </a:r>
          </a:p>
          <a:p>
            <a:r>
              <a:rPr lang="de-DE" dirty="0"/>
              <a:t>Sämtliche Planungsdaten sind auch via Ad-hoc-Abfragen auswertbar</a:t>
            </a:r>
          </a:p>
        </p:txBody>
      </p:sp>
    </p:spTree>
    <p:extLst>
      <p:ext uri="{BB962C8B-B14F-4D97-AF65-F5344CB8AC3E}">
        <p14:creationId xmlns:p14="http://schemas.microsoft.com/office/powerpoint/2010/main" val="415618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3B5692-B17E-4F94-9CA6-FF5C1C26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Voraussetzungen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9519EE-FCD9-40CC-808E-9C4D3A6E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Berechtigungen Erteilen nicht vergessen</a:t>
            </a:r>
          </a:p>
          <a:p>
            <a:r>
              <a:rPr lang="de-DE" dirty="0"/>
              <a:t>Sicherstellen, dass Stammdaten ausgefüllt wurden:</a:t>
            </a:r>
          </a:p>
          <a:p>
            <a:pPr lvl="1"/>
            <a:r>
              <a:rPr lang="de-DE" dirty="0"/>
              <a:t>Für den bereits existierenden Instandhaltungsstau schon notwendig gewesen</a:t>
            </a:r>
          </a:p>
          <a:p>
            <a:pPr lvl="1"/>
            <a:r>
              <a:rPr lang="de-DE" dirty="0"/>
              <a:t>Bauwiederherstellungswerte</a:t>
            </a:r>
          </a:p>
          <a:p>
            <a:pPr lvl="2"/>
            <a:r>
              <a:rPr lang="de-DE" dirty="0"/>
              <a:t>Kommen typisch durch </a:t>
            </a:r>
            <a:r>
              <a:rPr lang="de-DE" dirty="0" err="1"/>
              <a:t>Prokiba</a:t>
            </a:r>
            <a:r>
              <a:rPr lang="de-DE" dirty="0"/>
              <a:t>-Import</a:t>
            </a:r>
          </a:p>
          <a:p>
            <a:pPr lvl="1"/>
            <a:r>
              <a:rPr lang="de-DE" dirty="0"/>
              <a:t>Bauteil</a:t>
            </a:r>
          </a:p>
          <a:p>
            <a:pPr lvl="2"/>
            <a:r>
              <a:rPr lang="de-DE" dirty="0"/>
              <a:t>Baumaßnahmen-Kostenart</a:t>
            </a:r>
          </a:p>
          <a:p>
            <a:pPr lvl="2"/>
            <a:r>
              <a:rPr lang="de-DE" dirty="0"/>
              <a:t>Neues Feld „Platz“ (innen/außen)</a:t>
            </a:r>
          </a:p>
          <a:p>
            <a:pPr lvl="1"/>
            <a:r>
              <a:rPr lang="de-DE" dirty="0"/>
              <a:t>Bauteil-Differenzierung</a:t>
            </a:r>
          </a:p>
          <a:p>
            <a:pPr lvl="2"/>
            <a:r>
              <a:rPr lang="de-DE" dirty="0"/>
              <a:t>Standard-Bewertungsgewichtung</a:t>
            </a:r>
          </a:p>
          <a:p>
            <a:pPr lvl="3"/>
            <a:r>
              <a:rPr lang="de-DE" dirty="0"/>
              <a:t>Ersatzwert ist „Allgemein-Anteil an Kostenrechnung“ der Baumaßnahmen-Kostenart des Bauteils</a:t>
            </a:r>
          </a:p>
          <a:p>
            <a:pPr lvl="3"/>
            <a:r>
              <a:rPr lang="de-DE" dirty="0"/>
              <a:t>Relativer Anteil, brauchen keine Prozentwerte zu sein</a:t>
            </a:r>
          </a:p>
          <a:p>
            <a:pPr lvl="2"/>
            <a:r>
              <a:rPr lang="de-DE" dirty="0"/>
              <a:t>Lebensdauer in Jahren</a:t>
            </a:r>
          </a:p>
          <a:p>
            <a:pPr lvl="1"/>
            <a:r>
              <a:rPr lang="de-DE" dirty="0"/>
              <a:t>Baumaßnahmen-Kostenart</a:t>
            </a:r>
          </a:p>
          <a:p>
            <a:pPr lvl="2"/>
            <a:r>
              <a:rPr lang="de-DE" dirty="0"/>
              <a:t>„Allgemein-Anteil an Kostenrechnung“ auf jeden Fall für die Teile, die Wertanteil haben, aber keine Zuordnung zu Bauteilen</a:t>
            </a:r>
          </a:p>
        </p:txBody>
      </p:sp>
    </p:spTree>
    <p:extLst>
      <p:ext uri="{BB962C8B-B14F-4D97-AF65-F5344CB8AC3E}">
        <p14:creationId xmlns:p14="http://schemas.microsoft.com/office/powerpoint/2010/main" val="408324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C52CC-9138-4456-967C-59EB0D5A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 dirty="0" err="1"/>
              <a:t>funktioniert‘s</a:t>
            </a:r>
            <a:r>
              <a:rPr lang="de-DE" dirty="0"/>
              <a:t>?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CC76556-EF55-46E7-BAD8-8C83F3F1B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9389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4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FB04FE-D764-4CD4-A395-5F1127B3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Assistent „Gebäudekosten vorausplanen“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E59BF-2C97-4EC4-86C6-76E9889873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Läuft immer ab dem aktuellen Jahr</a:t>
            </a:r>
          </a:p>
          <a:p>
            <a:r>
              <a:rPr lang="de-DE" dirty="0"/>
              <a:t>Für eine einstellbare Anzahl von Jahren im Bereich 10 – 50</a:t>
            </a:r>
          </a:p>
          <a:p>
            <a:r>
              <a:rPr lang="de-DE" dirty="0"/>
              <a:t>Kann zu berechnende Gebäude nach Filterkriterien einschränken</a:t>
            </a:r>
          </a:p>
          <a:p>
            <a:pPr lvl="1"/>
            <a:r>
              <a:rPr lang="de-DE" dirty="0"/>
              <a:t>Nimmt nur die, für die die benötigten Daten vorliegen</a:t>
            </a:r>
          </a:p>
          <a:p>
            <a:r>
              <a:rPr lang="de-DE" dirty="0"/>
              <a:t>Laufzeit hängt von Gebäude(</a:t>
            </a:r>
            <a:r>
              <a:rPr lang="de-DE" dirty="0" err="1"/>
              <a:t>bauteil</a:t>
            </a:r>
            <a:r>
              <a:rPr lang="de-DE" dirty="0"/>
              <a:t>)-Zahl und Anzahl Jahren ab</a:t>
            </a:r>
          </a:p>
          <a:p>
            <a:pPr lvl="1"/>
            <a:r>
              <a:rPr lang="de-DE" dirty="0"/>
              <a:t>Der Assistent ist aber bei Bedarf </a:t>
            </a:r>
            <a:r>
              <a:rPr lang="de-DE" dirty="0" err="1"/>
              <a:t>abbrechbar</a:t>
            </a:r>
            <a:endParaRPr lang="de-DE" dirty="0"/>
          </a:p>
          <a:p>
            <a:r>
              <a:rPr lang="de-DE" dirty="0"/>
              <a:t>Während der Assistent rechnet, kann man in Fundus anderes tun</a:t>
            </a:r>
          </a:p>
          <a:p>
            <a:pPr lvl="1"/>
            <a:r>
              <a:rPr lang="de-DE" dirty="0"/>
              <a:t>Sogar eine weitere Berechnung parallel laufen lassen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6CC76A3-645A-48C8-94EC-8A806050A0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38921"/>
            <a:ext cx="5181600" cy="432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6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39651-146E-4951-B184-81E8375F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Berechnungsverlauf</a:t>
            </a: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ED7582B1-8676-4295-BA1F-B7FA89852E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38921"/>
            <a:ext cx="5181600" cy="4324746"/>
          </a:xfrm>
          <a:prstGeom prst="rect">
            <a:avLst/>
          </a:prstGeom>
        </p:spPr>
      </p:pic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6ACCCC5C-4273-4266-B91D-0FADDF82CB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838921"/>
            <a:ext cx="5181600" cy="432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3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39651-146E-4951-B184-81E8375F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Bericht „Gebäudekosten-Planung“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9134AB-A91F-45B2-BA1F-9C394A91C2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Jüngst durchgeführte Planungen werden immer zuoberst aufgeführt</a:t>
            </a:r>
          </a:p>
          <a:p>
            <a:r>
              <a:rPr lang="de-DE" dirty="0"/>
              <a:t>Kann darzustellende Gebäude gegenüber der Planung nochmals einschränken</a:t>
            </a:r>
          </a:p>
          <a:p>
            <a:pPr lvl="1"/>
            <a:r>
              <a:rPr lang="de-DE" dirty="0"/>
              <a:t>Aber nicht erweitern</a:t>
            </a:r>
          </a:p>
          <a:p>
            <a:r>
              <a:rPr lang="de-DE" dirty="0"/>
              <a:t>Einstellbare initiale Detailtiefe</a:t>
            </a:r>
          </a:p>
          <a:p>
            <a:pPr lvl="1"/>
            <a:r>
              <a:rPr lang="de-DE" dirty="0"/>
              <a:t>Kann im Bericht durch Auf-/Zuklappen geändert werden</a:t>
            </a:r>
          </a:p>
          <a:p>
            <a:pPr lvl="1"/>
            <a:r>
              <a:rPr lang="de-DE" dirty="0"/>
              <a:t>Zu allen Diagrammen Datentabellen</a:t>
            </a:r>
          </a:p>
          <a:p>
            <a:pPr lvl="1"/>
            <a:r>
              <a:rPr lang="de-DE" dirty="0"/>
              <a:t>In Detailübersicht einstellbare Tiefe</a:t>
            </a:r>
          </a:p>
          <a:p>
            <a:pPr lvl="2"/>
            <a:r>
              <a:rPr lang="de-DE" dirty="0"/>
              <a:t>Bestimmt Navigationsmöglichkeit des Inhaltsverzeichnisses</a:t>
            </a:r>
          </a:p>
        </p:txBody>
      </p:sp>
      <p:pic>
        <p:nvPicPr>
          <p:cNvPr id="9" name="Inhaltsplatzhalter 2">
            <a:extLst>
              <a:ext uri="{FF2B5EF4-FFF2-40B4-BE49-F238E27FC236}">
                <a16:creationId xmlns:a16="http://schemas.microsoft.com/office/drawing/2014/main" id="{8A5B778A-807A-4AFE-8702-DDCA0240C8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083523"/>
            <a:ext cx="5181600" cy="383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3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39651-146E-4951-B184-81E8375F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Features des Berichts (1): Diagramme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C03E467C-1EDA-41D1-B725-3402E10E28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1387" y="1825625"/>
            <a:ext cx="4423226" cy="4351338"/>
          </a:xfrm>
          <a:prstGeom prst="rect">
            <a:avLst/>
          </a:prstGeom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F29738A-039D-4B9D-AADC-79CDB96B81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Spektrum:</a:t>
            </a:r>
          </a:p>
          <a:p>
            <a:pPr lvl="1"/>
            <a:r>
              <a:rPr lang="de-DE" dirty="0"/>
              <a:t>Gesamtkosten je Jahr</a:t>
            </a:r>
          </a:p>
          <a:p>
            <a:pPr lvl="1"/>
            <a:r>
              <a:rPr lang="de-DE" dirty="0"/>
              <a:t>Gesamtkosten je Bauteil</a:t>
            </a:r>
          </a:p>
          <a:p>
            <a:pPr lvl="1"/>
            <a:r>
              <a:rPr lang="de-DE" dirty="0"/>
              <a:t>Bauteilkosten je Jahr</a:t>
            </a:r>
          </a:p>
          <a:p>
            <a:pPr lvl="1"/>
            <a:r>
              <a:rPr lang="de-DE" dirty="0"/>
              <a:t>Gesamtkosten je Gebäudetyp</a:t>
            </a:r>
          </a:p>
          <a:p>
            <a:r>
              <a:rPr lang="de-DE" dirty="0"/>
              <a:t>Alle Diagramme in T€</a:t>
            </a:r>
          </a:p>
          <a:p>
            <a:r>
              <a:rPr lang="de-DE" dirty="0"/>
              <a:t>Detailtabellen in € zu allen verfügbar</a:t>
            </a:r>
          </a:p>
          <a:p>
            <a:pPr lvl="1"/>
            <a:r>
              <a:rPr lang="de-DE" dirty="0"/>
              <a:t>Auf- und </a:t>
            </a:r>
            <a:r>
              <a:rPr lang="de-DE" dirty="0" err="1"/>
              <a:t>Zuklappbar</a:t>
            </a:r>
            <a:endParaRPr lang="de-DE" dirty="0"/>
          </a:p>
          <a:p>
            <a:pPr lvl="1"/>
            <a:r>
              <a:rPr lang="de-DE" dirty="0"/>
              <a:t>Beim Aufruf vorwählbar</a:t>
            </a:r>
          </a:p>
          <a:p>
            <a:pPr lvl="1"/>
            <a:r>
              <a:rPr lang="de-DE" dirty="0"/>
              <a:t>Bestimmt auch den Ausdruck oder Export</a:t>
            </a:r>
          </a:p>
        </p:txBody>
      </p:sp>
    </p:spTree>
    <p:extLst>
      <p:ext uri="{BB962C8B-B14F-4D97-AF65-F5344CB8AC3E}">
        <p14:creationId xmlns:p14="http://schemas.microsoft.com/office/powerpoint/2010/main" val="38843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7D8AD5-3754-489E-AFDC-23D4F71B10AA}"/>
</file>

<file path=customXml/itemProps2.xml><?xml version="1.0" encoding="utf-8"?>
<ds:datastoreItem xmlns:ds="http://schemas.openxmlformats.org/officeDocument/2006/customXml" ds:itemID="{384E8E69-7300-4843-B81B-1447B3991453}"/>
</file>

<file path=customXml/itemProps3.xml><?xml version="1.0" encoding="utf-8"?>
<ds:datastoreItem xmlns:ds="http://schemas.openxmlformats.org/officeDocument/2006/customXml" ds:itemID="{77057653-F0FA-4C11-9B81-4539CE57607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Breitbild</PresentationFormat>
  <Paragraphs>89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</vt:lpstr>
      <vt:lpstr>SF Fundus 3.0</vt:lpstr>
      <vt:lpstr>Kleinkram</vt:lpstr>
      <vt:lpstr>Großkram – Integration von KIT PRIMA</vt:lpstr>
      <vt:lpstr>Voraussetzungen</vt:lpstr>
      <vt:lpstr>Wie funktioniert‘s?</vt:lpstr>
      <vt:lpstr>Der Assistent „Gebäudekosten vorausplanen“</vt:lpstr>
      <vt:lpstr>Berechnungsverlauf</vt:lpstr>
      <vt:lpstr>Der Bericht „Gebäudekosten-Planung“</vt:lpstr>
      <vt:lpstr>Features des Berichts (1): Diagramme</vt:lpstr>
      <vt:lpstr>Features des Berichts (2): Detaildaten</vt:lpstr>
      <vt:lpstr>Features des Berichts (3): Navigation</vt:lpstr>
      <vt:lpstr>Ablage in der Datenbank</vt:lpstr>
      <vt:lpstr>Auswertungen per Ad-hoc-Abfragen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 Fundus 3.</dc:title>
  <dc:creator>Stefan Falk</dc:creator>
  <cp:lastModifiedBy>Falk, Stefan</cp:lastModifiedBy>
  <cp:revision>29</cp:revision>
  <dcterms:created xsi:type="dcterms:W3CDTF">2016-09-15T20:11:22Z</dcterms:created>
  <dcterms:modified xsi:type="dcterms:W3CDTF">2017-08-15T21:47:18Z</dcterms:modified>
</cp:coreProperties>
</file>